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sldIdLst>
    <p:sldId id="256" r:id="rId2"/>
    <p:sldId id="258" r:id="rId3"/>
    <p:sldId id="257" r:id="rId4"/>
    <p:sldId id="260" r:id="rId5"/>
    <p:sldId id="259" r:id="rId6"/>
    <p:sldId id="263" r:id="rId7"/>
    <p:sldId id="262" r:id="rId8"/>
    <p:sldId id="264" r:id="rId9"/>
    <p:sldId id="265" r:id="rId10"/>
    <p:sldId id="266" r:id="rId11"/>
    <p:sldId id="267" r:id="rId12"/>
    <p:sldId id="268" r:id="rId13"/>
    <p:sldId id="273" r:id="rId14"/>
    <p:sldId id="270" r:id="rId15"/>
    <p:sldId id="274" r:id="rId16"/>
    <p:sldId id="272" r:id="rId17"/>
    <p:sldId id="271" r:id="rId18"/>
    <p:sldId id="275" r:id="rId19"/>
    <p:sldId id="276" r:id="rId20"/>
    <p:sldId id="278" r:id="rId21"/>
    <p:sldId id="277" r:id="rId22"/>
    <p:sldId id="269" r:id="rId23"/>
    <p:sldId id="279"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52EF2-2F6D-E115-23CF-30EE85E64138}" v="5" dt="2022-10-08T20:56:16.070"/>
    <p1510:client id="{11DE8929-0F3E-4507-873D-9F63A8389330}" v="3" dt="2022-10-03T19:47:46.136"/>
    <p1510:client id="{19923799-5400-4D9A-9929-C4CB60CBDF71}" v="54" dt="2022-10-01T15:29:35.686"/>
    <p1510:client id="{1F97751B-2885-4982-865E-C664618CB57A}" v="36" dt="2022-10-01T15:47:43.781"/>
    <p1510:client id="{2CC59DA7-4024-4F9D-8238-F14B0EA2DFB9}" v="55" dt="2022-10-01T14:37:18.010"/>
    <p1510:client id="{2D1FC236-0972-4E11-B794-8B747521BC65}" v="247" dt="2022-10-02T12:20:03.510"/>
    <p1510:client id="{3D8B3690-5365-4B08-A0A3-61E8CF9A58DA}" v="1" dt="2022-10-01T11:09:42.991"/>
    <p1510:client id="{449E6330-606B-43D8-9E6E-1337E419E6D5}" v="385" dt="2022-10-01T14:26:19.217"/>
    <p1510:client id="{504F4F1D-C97E-4CB0-8E9E-4A55D549ED54}" v="67" dt="2022-10-03T04:22:25.582"/>
    <p1510:client id="{63518599-187A-43DC-81B4-764C24676EC5}" v="26" dt="2022-10-01T15:05:58.414"/>
    <p1510:client id="{7A05AE00-9ECC-DD93-1A65-4EA61EC66022}" v="15" dt="2022-10-08T17:07:43.827"/>
    <p1510:client id="{8047B7A4-2219-42FE-9785-B4A220BA7857}" v="30" dt="2022-10-01T14:32:23.226"/>
    <p1510:client id="{82214E0E-52AB-4EE7-AD38-E7888B5F0048}" v="12" dt="2022-10-01T12:33:42.011"/>
    <p1510:client id="{8DE7BA58-0235-4C57-A1CF-959554E66AA0}" v="64" dt="2022-10-01T14:44:46.121"/>
    <p1510:client id="{A6204BCF-BB74-3048-FEF4-3DDEAD3682D8}" v="1" dt="2022-10-16T21:25:08.716"/>
    <p1510:client id="{AB8E76E3-3E2C-4328-ACD6-586063DB5C13}" v="4" dt="2022-10-01T15:52:31.448"/>
    <p1510:client id="{AD868CCF-1AF9-45AB-8F55-F4D8C6E3A6CF}" v="29" dt="2022-10-08T17:09:42.702"/>
    <p1510:client id="{AE045EEA-ACAE-4339-A709-64D2926A42BD}" v="155" dt="2022-10-01T13:05:55.740"/>
    <p1510:client id="{CBDC2C25-0135-4E43-BABC-F9D0705DBCA2}" v="3" dt="2022-10-08T17:04:27.186"/>
    <p1510:client id="{D62D7E9A-287B-430E-BF58-251D917830E9}" v="2" dt="2022-10-01T16:14:12.966"/>
    <p1510:client id="{EEF86734-5D2B-5B58-7F5C-36A5E7F93B5A}" v="2" dt="2022-10-02T12:24:27.011"/>
    <p1510:client id="{FC2A7A4B-233A-43D7-B355-C6A9F35DA22D}" v="1" dt="2022-10-01T15:50:59.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510BE-0F68-4865-A925-732BC6B3089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pl-PL"/>
        </a:p>
      </dgm:t>
    </dgm:pt>
    <dgm:pt modelId="{54AF5E5B-D6D6-4744-9B59-E437A19AAA98}">
      <dgm:prSet phldrT="[Tekst]" phldr="0"/>
      <dgm:spPr/>
      <dgm:t>
        <a:bodyPr/>
        <a:lstStyle/>
        <a:p>
          <a:pPr rtl="0"/>
          <a:r>
            <a:rPr lang="pl-PL" err="1">
              <a:latin typeface="Sitka Subheading"/>
            </a:rPr>
            <a:t>What</a:t>
          </a:r>
          <a:r>
            <a:rPr lang="pl-PL">
              <a:latin typeface="Sitka Subheading"/>
            </a:rPr>
            <a:t> </a:t>
          </a:r>
          <a:r>
            <a:rPr lang="pl-PL" err="1">
              <a:latin typeface="Sitka Subheading"/>
            </a:rPr>
            <a:t>is</a:t>
          </a:r>
          <a:r>
            <a:rPr lang="pl-PL">
              <a:latin typeface="Sitka Subheading"/>
            </a:rPr>
            <a:t> </a:t>
          </a:r>
          <a:r>
            <a:rPr lang="pl-PL" err="1">
              <a:latin typeface="Sitka Subheading"/>
            </a:rPr>
            <a:t>global</a:t>
          </a:r>
          <a:r>
            <a:rPr lang="pl-PL">
              <a:latin typeface="Sitka Subheading"/>
            </a:rPr>
            <a:t> </a:t>
          </a:r>
          <a:r>
            <a:rPr lang="pl-PL" err="1">
              <a:latin typeface="Sitka Subheading"/>
            </a:rPr>
            <a:t>warming</a:t>
          </a:r>
          <a:r>
            <a:rPr lang="pl-PL">
              <a:latin typeface="Sitka Subheading"/>
            </a:rPr>
            <a:t> and </a:t>
          </a:r>
          <a:r>
            <a:rPr lang="pl-PL" err="1">
              <a:latin typeface="Sitka Subheading"/>
            </a:rPr>
            <a:t>what</a:t>
          </a:r>
          <a:r>
            <a:rPr lang="pl-PL">
              <a:latin typeface="Sitka Subheading"/>
            </a:rPr>
            <a:t> </a:t>
          </a:r>
          <a:r>
            <a:rPr lang="pl-PL" err="1">
              <a:latin typeface="Sitka Subheading"/>
            </a:rPr>
            <a:t>is</a:t>
          </a:r>
          <a:r>
            <a:rPr lang="pl-PL">
              <a:latin typeface="Sitka Subheading"/>
            </a:rPr>
            <a:t> </a:t>
          </a:r>
          <a:r>
            <a:rPr lang="pl-PL" err="1">
              <a:latin typeface="Sitka Subheading"/>
            </a:rPr>
            <a:t>causing</a:t>
          </a:r>
          <a:r>
            <a:rPr lang="pl-PL">
              <a:latin typeface="Sitka Subheading"/>
            </a:rPr>
            <a:t> </a:t>
          </a:r>
          <a:r>
            <a:rPr lang="pl-PL" err="1">
              <a:latin typeface="Sitka Subheading"/>
            </a:rPr>
            <a:t>it</a:t>
          </a:r>
          <a:r>
            <a:rPr lang="pl-PL">
              <a:latin typeface="Sitka Subheading"/>
            </a:rPr>
            <a:t>?</a:t>
          </a:r>
          <a:endParaRPr lang="pl-PL"/>
        </a:p>
      </dgm:t>
    </dgm:pt>
    <dgm:pt modelId="{41123E4F-3635-47AB-8E73-F64C3E23495C}" type="parTrans" cxnId="{2D1993AB-F28F-49E4-9A43-01F398EDD64A}">
      <dgm:prSet/>
      <dgm:spPr/>
      <dgm:t>
        <a:bodyPr/>
        <a:lstStyle/>
        <a:p>
          <a:endParaRPr lang="pl-PL"/>
        </a:p>
      </dgm:t>
    </dgm:pt>
    <dgm:pt modelId="{A36DFDFD-7AAE-4BD3-8783-A076B965FF32}" type="sibTrans" cxnId="{2D1993AB-F28F-49E4-9A43-01F398EDD64A}">
      <dgm:prSet/>
      <dgm:spPr/>
      <dgm:t>
        <a:bodyPr/>
        <a:lstStyle/>
        <a:p>
          <a:endParaRPr lang="pl-PL"/>
        </a:p>
      </dgm:t>
    </dgm:pt>
    <dgm:pt modelId="{CF3EDB17-3E19-4EEA-9D56-9BD3D122C5AC}">
      <dgm:prSet phldrT="[Tekst]" phldr="0"/>
      <dgm:spPr/>
      <dgm:t>
        <a:bodyPr/>
        <a:lstStyle/>
        <a:p>
          <a:pPr rtl="0"/>
          <a:r>
            <a:rPr lang="en">
              <a:latin typeface="Sitka Subheading"/>
            </a:rPr>
            <a:t>The concept of megatrend</a:t>
          </a:r>
        </a:p>
      </dgm:t>
    </dgm:pt>
    <dgm:pt modelId="{BF43501B-8ED9-41BC-87EE-887CCB74375F}" type="parTrans" cxnId="{F03B2000-53EC-4618-9290-F9E2DF14C14D}">
      <dgm:prSet/>
      <dgm:spPr/>
      <dgm:t>
        <a:bodyPr/>
        <a:lstStyle/>
        <a:p>
          <a:endParaRPr lang="pl-PL"/>
        </a:p>
      </dgm:t>
    </dgm:pt>
    <dgm:pt modelId="{A5EBAD0B-FA53-47B3-A087-A77E14B91ADB}" type="sibTrans" cxnId="{F03B2000-53EC-4618-9290-F9E2DF14C14D}">
      <dgm:prSet/>
      <dgm:spPr/>
      <dgm:t>
        <a:bodyPr/>
        <a:lstStyle/>
        <a:p>
          <a:endParaRPr lang="pl-PL"/>
        </a:p>
      </dgm:t>
    </dgm:pt>
    <dgm:pt modelId="{BE0E0671-BE7F-496A-9A54-7819BEAC512F}">
      <dgm:prSet phldrT="[Tekst]" phldr="0"/>
      <dgm:spPr/>
      <dgm:t>
        <a:bodyPr/>
        <a:lstStyle/>
        <a:p>
          <a:pPr rtl="0"/>
          <a:r>
            <a:rPr lang="en">
              <a:latin typeface="Sitka Subheading"/>
            </a:rPr>
            <a:t>How will climate change affect the marine environment in Poland?</a:t>
          </a:r>
          <a:endParaRPr lang="pl-PL">
            <a:latin typeface="Sitka Subheading"/>
          </a:endParaRPr>
        </a:p>
      </dgm:t>
    </dgm:pt>
    <dgm:pt modelId="{5CD1FCB7-1F04-4F17-AA7E-B118DEBAF5E3}" type="parTrans" cxnId="{1CD99563-C2B9-4420-A772-F0A22482E388}">
      <dgm:prSet/>
      <dgm:spPr/>
      <dgm:t>
        <a:bodyPr/>
        <a:lstStyle/>
        <a:p>
          <a:endParaRPr lang="pl-PL"/>
        </a:p>
      </dgm:t>
    </dgm:pt>
    <dgm:pt modelId="{71AF4C5A-47CC-4957-A26D-8DEF8EE2DB51}" type="sibTrans" cxnId="{1CD99563-C2B9-4420-A772-F0A22482E388}">
      <dgm:prSet/>
      <dgm:spPr/>
      <dgm:t>
        <a:bodyPr/>
        <a:lstStyle/>
        <a:p>
          <a:endParaRPr lang="pl-PL"/>
        </a:p>
      </dgm:t>
    </dgm:pt>
    <dgm:pt modelId="{EAEA4066-0A4F-4D0B-B7B2-A8E877CB9248}" type="pres">
      <dgm:prSet presAssocID="{8F1510BE-0F68-4865-A925-732BC6B3089B}" presName="outerComposite" presStyleCnt="0">
        <dgm:presLayoutVars>
          <dgm:chMax val="5"/>
          <dgm:dir/>
          <dgm:resizeHandles val="exact"/>
        </dgm:presLayoutVars>
      </dgm:prSet>
      <dgm:spPr/>
    </dgm:pt>
    <dgm:pt modelId="{B669E4F4-7B29-4648-87A4-531099875ACE}" type="pres">
      <dgm:prSet presAssocID="{8F1510BE-0F68-4865-A925-732BC6B3089B}" presName="dummyMaxCanvas" presStyleCnt="0">
        <dgm:presLayoutVars/>
      </dgm:prSet>
      <dgm:spPr/>
    </dgm:pt>
    <dgm:pt modelId="{E7E5A494-183A-49FC-BF83-750702B8FD57}" type="pres">
      <dgm:prSet presAssocID="{8F1510BE-0F68-4865-A925-732BC6B3089B}" presName="ThreeNodes_1" presStyleLbl="node1" presStyleIdx="0" presStyleCnt="3">
        <dgm:presLayoutVars>
          <dgm:bulletEnabled val="1"/>
        </dgm:presLayoutVars>
      </dgm:prSet>
      <dgm:spPr/>
    </dgm:pt>
    <dgm:pt modelId="{00BE2526-4A8D-4AE8-951A-B18010B9B89F}" type="pres">
      <dgm:prSet presAssocID="{8F1510BE-0F68-4865-A925-732BC6B3089B}" presName="ThreeNodes_2" presStyleLbl="node1" presStyleIdx="1" presStyleCnt="3">
        <dgm:presLayoutVars>
          <dgm:bulletEnabled val="1"/>
        </dgm:presLayoutVars>
      </dgm:prSet>
      <dgm:spPr/>
    </dgm:pt>
    <dgm:pt modelId="{B3B03550-3A52-4CDF-9AE4-AFA138525D78}" type="pres">
      <dgm:prSet presAssocID="{8F1510BE-0F68-4865-A925-732BC6B3089B}" presName="ThreeNodes_3" presStyleLbl="node1" presStyleIdx="2" presStyleCnt="3">
        <dgm:presLayoutVars>
          <dgm:bulletEnabled val="1"/>
        </dgm:presLayoutVars>
      </dgm:prSet>
      <dgm:spPr/>
    </dgm:pt>
    <dgm:pt modelId="{AF484652-EDD6-4BDB-863C-49C290351527}" type="pres">
      <dgm:prSet presAssocID="{8F1510BE-0F68-4865-A925-732BC6B3089B}" presName="ThreeConn_1-2" presStyleLbl="fgAccFollowNode1" presStyleIdx="0" presStyleCnt="2">
        <dgm:presLayoutVars>
          <dgm:bulletEnabled val="1"/>
        </dgm:presLayoutVars>
      </dgm:prSet>
      <dgm:spPr/>
    </dgm:pt>
    <dgm:pt modelId="{3DDD988F-D38A-4D2E-99AD-5FA125794C1C}" type="pres">
      <dgm:prSet presAssocID="{8F1510BE-0F68-4865-A925-732BC6B3089B}" presName="ThreeConn_2-3" presStyleLbl="fgAccFollowNode1" presStyleIdx="1" presStyleCnt="2">
        <dgm:presLayoutVars>
          <dgm:bulletEnabled val="1"/>
        </dgm:presLayoutVars>
      </dgm:prSet>
      <dgm:spPr/>
    </dgm:pt>
    <dgm:pt modelId="{8365B089-8148-4338-8787-7332BBBDBC1F}" type="pres">
      <dgm:prSet presAssocID="{8F1510BE-0F68-4865-A925-732BC6B3089B}" presName="ThreeNodes_1_text" presStyleLbl="node1" presStyleIdx="2" presStyleCnt="3">
        <dgm:presLayoutVars>
          <dgm:bulletEnabled val="1"/>
        </dgm:presLayoutVars>
      </dgm:prSet>
      <dgm:spPr/>
    </dgm:pt>
    <dgm:pt modelId="{E6D4351D-4BE3-4BE2-BC83-AC84C49CCDFA}" type="pres">
      <dgm:prSet presAssocID="{8F1510BE-0F68-4865-A925-732BC6B3089B}" presName="ThreeNodes_2_text" presStyleLbl="node1" presStyleIdx="2" presStyleCnt="3">
        <dgm:presLayoutVars>
          <dgm:bulletEnabled val="1"/>
        </dgm:presLayoutVars>
      </dgm:prSet>
      <dgm:spPr/>
    </dgm:pt>
    <dgm:pt modelId="{0252ECC0-1E86-44EF-9CEB-C1106833E0B0}" type="pres">
      <dgm:prSet presAssocID="{8F1510BE-0F68-4865-A925-732BC6B3089B}" presName="ThreeNodes_3_text" presStyleLbl="node1" presStyleIdx="2" presStyleCnt="3">
        <dgm:presLayoutVars>
          <dgm:bulletEnabled val="1"/>
        </dgm:presLayoutVars>
      </dgm:prSet>
      <dgm:spPr/>
    </dgm:pt>
  </dgm:ptLst>
  <dgm:cxnLst>
    <dgm:cxn modelId="{F03B2000-53EC-4618-9290-F9E2DF14C14D}" srcId="{8F1510BE-0F68-4865-A925-732BC6B3089B}" destId="{CF3EDB17-3E19-4EEA-9D56-9BD3D122C5AC}" srcOrd="1" destOrd="0" parTransId="{BF43501B-8ED9-41BC-87EE-887CCB74375F}" sibTransId="{A5EBAD0B-FA53-47B3-A087-A77E14B91ADB}"/>
    <dgm:cxn modelId="{49B8422F-95DF-4C76-A787-FB785BF3712F}" type="presOf" srcId="{CF3EDB17-3E19-4EEA-9D56-9BD3D122C5AC}" destId="{00BE2526-4A8D-4AE8-951A-B18010B9B89F}" srcOrd="0" destOrd="0" presId="urn:microsoft.com/office/officeart/2005/8/layout/vProcess5"/>
    <dgm:cxn modelId="{B0FDCC31-D6E8-4AEB-888F-5615ECE25A35}" type="presOf" srcId="{54AF5E5B-D6D6-4744-9B59-E437A19AAA98}" destId="{E7E5A494-183A-49FC-BF83-750702B8FD57}" srcOrd="0" destOrd="0" presId="urn:microsoft.com/office/officeart/2005/8/layout/vProcess5"/>
    <dgm:cxn modelId="{1CD99563-C2B9-4420-A772-F0A22482E388}" srcId="{8F1510BE-0F68-4865-A925-732BC6B3089B}" destId="{BE0E0671-BE7F-496A-9A54-7819BEAC512F}" srcOrd="2" destOrd="0" parTransId="{5CD1FCB7-1F04-4F17-AA7E-B118DEBAF5E3}" sibTransId="{71AF4C5A-47CC-4957-A26D-8DEF8EE2DB51}"/>
    <dgm:cxn modelId="{5A102566-FF77-4E08-973E-CA9D12FCA6BD}" type="presOf" srcId="{A36DFDFD-7AAE-4BD3-8783-A076B965FF32}" destId="{AF484652-EDD6-4BDB-863C-49C290351527}" srcOrd="0" destOrd="0" presId="urn:microsoft.com/office/officeart/2005/8/layout/vProcess5"/>
    <dgm:cxn modelId="{0F61E748-4707-4D1A-ABE5-12C68FA91396}" type="presOf" srcId="{CF3EDB17-3E19-4EEA-9D56-9BD3D122C5AC}" destId="{E6D4351D-4BE3-4BE2-BC83-AC84C49CCDFA}" srcOrd="1" destOrd="0" presId="urn:microsoft.com/office/officeart/2005/8/layout/vProcess5"/>
    <dgm:cxn modelId="{4FF74469-FA65-46C0-8CEC-7C06D13808F7}" type="presOf" srcId="{A5EBAD0B-FA53-47B3-A087-A77E14B91ADB}" destId="{3DDD988F-D38A-4D2E-99AD-5FA125794C1C}" srcOrd="0" destOrd="0" presId="urn:microsoft.com/office/officeart/2005/8/layout/vProcess5"/>
    <dgm:cxn modelId="{1EB51855-7B8C-4545-B3D3-7C619196AA98}" type="presOf" srcId="{BE0E0671-BE7F-496A-9A54-7819BEAC512F}" destId="{0252ECC0-1E86-44EF-9CEB-C1106833E0B0}" srcOrd="1" destOrd="0" presId="urn:microsoft.com/office/officeart/2005/8/layout/vProcess5"/>
    <dgm:cxn modelId="{B728A582-CFEA-4D3E-9E42-31340D31AD85}" type="presOf" srcId="{8F1510BE-0F68-4865-A925-732BC6B3089B}" destId="{EAEA4066-0A4F-4D0B-B7B2-A8E877CB9248}" srcOrd="0" destOrd="0" presId="urn:microsoft.com/office/officeart/2005/8/layout/vProcess5"/>
    <dgm:cxn modelId="{AA20C7A2-D469-4B0F-A27A-FF4968E05555}" type="presOf" srcId="{BE0E0671-BE7F-496A-9A54-7819BEAC512F}" destId="{B3B03550-3A52-4CDF-9AE4-AFA138525D78}" srcOrd="0" destOrd="0" presId="urn:microsoft.com/office/officeart/2005/8/layout/vProcess5"/>
    <dgm:cxn modelId="{2D1993AB-F28F-49E4-9A43-01F398EDD64A}" srcId="{8F1510BE-0F68-4865-A925-732BC6B3089B}" destId="{54AF5E5B-D6D6-4744-9B59-E437A19AAA98}" srcOrd="0" destOrd="0" parTransId="{41123E4F-3635-47AB-8E73-F64C3E23495C}" sibTransId="{A36DFDFD-7AAE-4BD3-8783-A076B965FF32}"/>
    <dgm:cxn modelId="{2DACB8B7-5EF1-4F33-B8FB-02B791C9391B}" type="presOf" srcId="{54AF5E5B-D6D6-4744-9B59-E437A19AAA98}" destId="{8365B089-8148-4338-8787-7332BBBDBC1F}" srcOrd="1" destOrd="0" presId="urn:microsoft.com/office/officeart/2005/8/layout/vProcess5"/>
    <dgm:cxn modelId="{A18D61C7-D69B-498E-85F2-21D3D4515F05}" type="presParOf" srcId="{EAEA4066-0A4F-4D0B-B7B2-A8E877CB9248}" destId="{B669E4F4-7B29-4648-87A4-531099875ACE}" srcOrd="0" destOrd="0" presId="urn:microsoft.com/office/officeart/2005/8/layout/vProcess5"/>
    <dgm:cxn modelId="{058CB911-4636-4A05-912A-44A642109BA3}" type="presParOf" srcId="{EAEA4066-0A4F-4D0B-B7B2-A8E877CB9248}" destId="{E7E5A494-183A-49FC-BF83-750702B8FD57}" srcOrd="1" destOrd="0" presId="urn:microsoft.com/office/officeart/2005/8/layout/vProcess5"/>
    <dgm:cxn modelId="{5CA99388-1FA6-4E7D-9156-951803199D50}" type="presParOf" srcId="{EAEA4066-0A4F-4D0B-B7B2-A8E877CB9248}" destId="{00BE2526-4A8D-4AE8-951A-B18010B9B89F}" srcOrd="2" destOrd="0" presId="urn:microsoft.com/office/officeart/2005/8/layout/vProcess5"/>
    <dgm:cxn modelId="{0A3F802B-5EAC-43D8-9156-F2E6483C200C}" type="presParOf" srcId="{EAEA4066-0A4F-4D0B-B7B2-A8E877CB9248}" destId="{B3B03550-3A52-4CDF-9AE4-AFA138525D78}" srcOrd="3" destOrd="0" presId="urn:microsoft.com/office/officeart/2005/8/layout/vProcess5"/>
    <dgm:cxn modelId="{2AD121F3-A8B2-4A0F-B527-B2674DB76829}" type="presParOf" srcId="{EAEA4066-0A4F-4D0B-B7B2-A8E877CB9248}" destId="{AF484652-EDD6-4BDB-863C-49C290351527}" srcOrd="4" destOrd="0" presId="urn:microsoft.com/office/officeart/2005/8/layout/vProcess5"/>
    <dgm:cxn modelId="{2AC6EBFA-9C83-4579-807B-EF6CFF1D97EC}" type="presParOf" srcId="{EAEA4066-0A4F-4D0B-B7B2-A8E877CB9248}" destId="{3DDD988F-D38A-4D2E-99AD-5FA125794C1C}" srcOrd="5" destOrd="0" presId="urn:microsoft.com/office/officeart/2005/8/layout/vProcess5"/>
    <dgm:cxn modelId="{B399DB52-8EA4-405C-B072-47065F3B3C7E}" type="presParOf" srcId="{EAEA4066-0A4F-4D0B-B7B2-A8E877CB9248}" destId="{8365B089-8148-4338-8787-7332BBBDBC1F}" srcOrd="6" destOrd="0" presId="urn:microsoft.com/office/officeart/2005/8/layout/vProcess5"/>
    <dgm:cxn modelId="{7F976665-87D1-4757-A892-BBBC32AADC2B}" type="presParOf" srcId="{EAEA4066-0A4F-4D0B-B7B2-A8E877CB9248}" destId="{E6D4351D-4BE3-4BE2-BC83-AC84C49CCDFA}" srcOrd="7" destOrd="0" presId="urn:microsoft.com/office/officeart/2005/8/layout/vProcess5"/>
    <dgm:cxn modelId="{3D4D4FA5-4703-4B23-96DA-8B535525EA59}" type="presParOf" srcId="{EAEA4066-0A4F-4D0B-B7B2-A8E877CB9248}" destId="{0252ECC0-1E86-44EF-9CEB-C1106833E0B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DF7F03-AAC5-401A-9DED-B2B6175EC2C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pl-PL"/>
        </a:p>
      </dgm:t>
    </dgm:pt>
    <dgm:pt modelId="{B1113F7D-086D-4F49-B152-2A78D72096D5}">
      <dgm:prSet phldrT="[Tekst]" phldr="0"/>
      <dgm:spPr/>
      <dgm:t>
        <a:bodyPr/>
        <a:lstStyle/>
        <a:p>
          <a:r>
            <a:rPr lang="pl-PL">
              <a:latin typeface="Sitka Subheading"/>
            </a:rPr>
            <a:t>Steam</a:t>
          </a:r>
          <a:endParaRPr lang="pl-PL"/>
        </a:p>
      </dgm:t>
    </dgm:pt>
    <dgm:pt modelId="{E1CFFB24-4CCF-4362-B7C4-EBD0767802CC}" type="parTrans" cxnId="{5126FB35-F8A0-4B21-A251-71C1E123B37E}">
      <dgm:prSet/>
      <dgm:spPr/>
      <dgm:t>
        <a:bodyPr/>
        <a:lstStyle/>
        <a:p>
          <a:endParaRPr lang="pl-PL"/>
        </a:p>
      </dgm:t>
    </dgm:pt>
    <dgm:pt modelId="{D1893312-93DB-4710-B634-B3C16977121D}" type="sibTrans" cxnId="{5126FB35-F8A0-4B21-A251-71C1E123B37E}">
      <dgm:prSet/>
      <dgm:spPr/>
      <dgm:t>
        <a:bodyPr/>
        <a:lstStyle/>
        <a:p>
          <a:endParaRPr lang="pl-PL"/>
        </a:p>
      </dgm:t>
    </dgm:pt>
    <dgm:pt modelId="{53DB59EC-2E8B-4BED-B383-3D6E589B969D}">
      <dgm:prSet phldrT="[Tekst]" phldr="0"/>
      <dgm:spPr/>
      <dgm:t>
        <a:bodyPr/>
        <a:lstStyle/>
        <a:p>
          <a:pPr rtl="0"/>
          <a:r>
            <a:rPr lang="pl-PL" err="1">
              <a:latin typeface="Sitka Subheading"/>
            </a:rPr>
            <a:t>Gaseous</a:t>
          </a:r>
          <a:r>
            <a:rPr lang="pl-PL">
              <a:latin typeface="Sitka Subheading"/>
            </a:rPr>
            <a:t> </a:t>
          </a:r>
          <a:r>
            <a:rPr lang="pl-PL" err="1">
              <a:latin typeface="Sitka Subheading"/>
            </a:rPr>
            <a:t>state</a:t>
          </a:r>
          <a:r>
            <a:rPr lang="pl-PL">
              <a:latin typeface="Sitka Subheading"/>
            </a:rPr>
            <a:t> of </a:t>
          </a:r>
          <a:r>
            <a:rPr lang="pl-PL" err="1">
              <a:latin typeface="Sitka Subheading"/>
            </a:rPr>
            <a:t>water</a:t>
          </a:r>
          <a:endParaRPr lang="pl-PL" err="1"/>
        </a:p>
      </dgm:t>
    </dgm:pt>
    <dgm:pt modelId="{2A7F62A7-6BB4-4ADA-9996-07F20AB06BB6}" type="parTrans" cxnId="{40E48D24-7151-484F-A0CE-A439330B65E8}">
      <dgm:prSet/>
      <dgm:spPr/>
      <dgm:t>
        <a:bodyPr/>
        <a:lstStyle/>
        <a:p>
          <a:endParaRPr lang="pl-PL"/>
        </a:p>
      </dgm:t>
    </dgm:pt>
    <dgm:pt modelId="{CCB34BDE-49B1-4A6C-BECD-76497DA592B7}" type="sibTrans" cxnId="{40E48D24-7151-484F-A0CE-A439330B65E8}">
      <dgm:prSet/>
      <dgm:spPr/>
      <dgm:t>
        <a:bodyPr/>
        <a:lstStyle/>
        <a:p>
          <a:endParaRPr lang="pl-PL"/>
        </a:p>
      </dgm:t>
    </dgm:pt>
    <dgm:pt modelId="{E8DB870D-2159-47D7-959B-8C2B9B817735}">
      <dgm:prSet phldrT="[Tekst]" phldr="0"/>
      <dgm:spPr/>
      <dgm:t>
        <a:bodyPr/>
        <a:lstStyle/>
        <a:p>
          <a:pPr rtl="0"/>
          <a:r>
            <a:rPr lang="pl-PL" err="1">
              <a:latin typeface="Sitka Subheading"/>
            </a:rPr>
            <a:t>Acts</a:t>
          </a:r>
          <a:r>
            <a:rPr lang="pl-PL">
              <a:latin typeface="Sitka Subheading"/>
            </a:rPr>
            <a:t> as a </a:t>
          </a:r>
          <a:r>
            <a:rPr lang="pl-PL" err="1">
              <a:latin typeface="Sitka Subheading"/>
            </a:rPr>
            <a:t>climate</a:t>
          </a:r>
          <a:r>
            <a:rPr lang="pl-PL">
              <a:latin typeface="Sitka Subheading"/>
            </a:rPr>
            <a:t> regulator</a:t>
          </a:r>
          <a:endParaRPr lang="pl-PL"/>
        </a:p>
      </dgm:t>
    </dgm:pt>
    <dgm:pt modelId="{899CFB46-8E46-4F70-A49D-C21B9A426083}" type="parTrans" cxnId="{B645B1FE-73F0-43C1-8E83-FD207A1EC8DA}">
      <dgm:prSet/>
      <dgm:spPr/>
      <dgm:t>
        <a:bodyPr/>
        <a:lstStyle/>
        <a:p>
          <a:endParaRPr lang="pl-PL"/>
        </a:p>
      </dgm:t>
    </dgm:pt>
    <dgm:pt modelId="{15D70AD5-3617-4255-8810-FCA42681A596}" type="sibTrans" cxnId="{B645B1FE-73F0-43C1-8E83-FD207A1EC8DA}">
      <dgm:prSet/>
      <dgm:spPr/>
      <dgm:t>
        <a:bodyPr/>
        <a:lstStyle/>
        <a:p>
          <a:endParaRPr lang="pl-PL"/>
        </a:p>
      </dgm:t>
    </dgm:pt>
    <dgm:pt modelId="{8EF436F3-78BA-41A7-8241-D1FAE2D13D60}">
      <dgm:prSet phldrT="[Tekst]" phldr="0"/>
      <dgm:spPr/>
      <dgm:t>
        <a:bodyPr/>
        <a:lstStyle/>
        <a:p>
          <a:pPr rtl="0"/>
          <a:r>
            <a:rPr lang="pl-PL">
              <a:latin typeface="Sitka Subheading"/>
            </a:rPr>
            <a:t>Carbon </a:t>
          </a:r>
          <a:r>
            <a:rPr lang="pl-PL" err="1">
              <a:latin typeface="Sitka Subheading"/>
            </a:rPr>
            <a:t>dioxide</a:t>
          </a:r>
          <a:endParaRPr lang="pl-PL"/>
        </a:p>
      </dgm:t>
    </dgm:pt>
    <dgm:pt modelId="{C3D80821-02D8-4F30-AA3F-F39DB86C827E}" type="parTrans" cxnId="{60781B46-3256-487D-9386-DD3D5C0A8BE5}">
      <dgm:prSet/>
      <dgm:spPr/>
      <dgm:t>
        <a:bodyPr/>
        <a:lstStyle/>
        <a:p>
          <a:endParaRPr lang="pl-PL"/>
        </a:p>
      </dgm:t>
    </dgm:pt>
    <dgm:pt modelId="{13433AAE-6142-434B-B353-C94340DF6B78}" type="sibTrans" cxnId="{60781B46-3256-487D-9386-DD3D5C0A8BE5}">
      <dgm:prSet/>
      <dgm:spPr/>
      <dgm:t>
        <a:bodyPr/>
        <a:lstStyle/>
        <a:p>
          <a:endParaRPr lang="pl-PL"/>
        </a:p>
      </dgm:t>
    </dgm:pt>
    <dgm:pt modelId="{ECB7B9D9-4925-43A7-BAFB-B3353EBAA43C}">
      <dgm:prSet phldrT="[Tekst]" phldr="0"/>
      <dgm:spPr/>
      <dgm:t>
        <a:bodyPr/>
        <a:lstStyle/>
        <a:p>
          <a:pPr rtl="0"/>
          <a:r>
            <a:rPr lang="pl-PL" err="1">
              <a:latin typeface="Sitka Subheading"/>
            </a:rPr>
            <a:t>An</a:t>
          </a:r>
          <a:r>
            <a:rPr lang="pl-PL">
              <a:latin typeface="Sitka Subheading"/>
            </a:rPr>
            <a:t> </a:t>
          </a:r>
          <a:r>
            <a:rPr lang="pl-PL" err="1">
              <a:latin typeface="Sitka Subheading"/>
            </a:rPr>
            <a:t>inorganic</a:t>
          </a:r>
          <a:r>
            <a:rPr lang="pl-PL">
              <a:latin typeface="Sitka Subheading"/>
            </a:rPr>
            <a:t> </a:t>
          </a:r>
          <a:r>
            <a:rPr lang="pl-PL" err="1">
              <a:latin typeface="Sitka Subheading"/>
            </a:rPr>
            <a:t>chemical</a:t>
          </a:r>
          <a:r>
            <a:rPr lang="pl-PL">
              <a:latin typeface="Sitka Subheading"/>
            </a:rPr>
            <a:t> </a:t>
          </a:r>
          <a:r>
            <a:rPr lang="pl-PL" err="1">
              <a:latin typeface="Sitka Subheading"/>
            </a:rPr>
            <a:t>compound</a:t>
          </a:r>
          <a:r>
            <a:rPr lang="pl-PL">
              <a:latin typeface="Sitka Subheading"/>
            </a:rPr>
            <a:t> from the </a:t>
          </a:r>
          <a:r>
            <a:rPr lang="pl-PL" err="1">
              <a:latin typeface="Sitka Subheading"/>
            </a:rPr>
            <a:t>group</a:t>
          </a:r>
          <a:r>
            <a:rPr lang="pl-PL">
              <a:latin typeface="Sitka Subheading"/>
            </a:rPr>
            <a:t> of </a:t>
          </a:r>
          <a:r>
            <a:rPr lang="pl-PL" err="1">
              <a:latin typeface="Sitka Subheading"/>
            </a:rPr>
            <a:t>oxides</a:t>
          </a:r>
          <a:endParaRPr lang="pl-PL" err="1"/>
        </a:p>
      </dgm:t>
    </dgm:pt>
    <dgm:pt modelId="{827B4C12-A926-4545-8300-195D08E33135}" type="parTrans" cxnId="{D4C54A2E-3F56-460F-A9A6-EDF2B32ED3E3}">
      <dgm:prSet/>
      <dgm:spPr/>
      <dgm:t>
        <a:bodyPr/>
        <a:lstStyle/>
        <a:p>
          <a:endParaRPr lang="pl-PL"/>
        </a:p>
      </dgm:t>
    </dgm:pt>
    <dgm:pt modelId="{81E527A6-516A-4220-8BC5-AF745C3A6B9F}" type="sibTrans" cxnId="{D4C54A2E-3F56-460F-A9A6-EDF2B32ED3E3}">
      <dgm:prSet/>
      <dgm:spPr/>
      <dgm:t>
        <a:bodyPr/>
        <a:lstStyle/>
        <a:p>
          <a:endParaRPr lang="pl-PL"/>
        </a:p>
      </dgm:t>
    </dgm:pt>
    <dgm:pt modelId="{6CFDE4DB-2AC3-40B0-8518-CF8417F06189}">
      <dgm:prSet phldrT="[Tekst]" phldr="0"/>
      <dgm:spPr/>
      <dgm:t>
        <a:bodyPr/>
        <a:lstStyle/>
        <a:p>
          <a:pPr rtl="0"/>
          <a:r>
            <a:rPr lang="pl-PL">
              <a:latin typeface="Sitka Subheading"/>
            </a:rPr>
            <a:t>Non-</a:t>
          </a:r>
          <a:r>
            <a:rPr lang="pl-PL" err="1">
              <a:latin typeface="Sitka Subheading"/>
            </a:rPr>
            <a:t>flammable</a:t>
          </a:r>
          <a:r>
            <a:rPr lang="pl-PL">
              <a:latin typeface="Sitka Subheading"/>
            </a:rPr>
            <a:t> </a:t>
          </a:r>
          <a:r>
            <a:rPr lang="pl-PL" err="1">
              <a:latin typeface="Sitka Subheading"/>
            </a:rPr>
            <a:t>gas</a:t>
          </a:r>
          <a:r>
            <a:rPr lang="pl-PL">
              <a:latin typeface="Sitka Subheading"/>
            </a:rPr>
            <a:t>, </a:t>
          </a:r>
          <a:r>
            <a:rPr lang="pl-PL" err="1">
              <a:latin typeface="Sitka Subheading"/>
            </a:rPr>
            <a:t>heavier</a:t>
          </a:r>
          <a:r>
            <a:rPr lang="pl-PL">
              <a:latin typeface="Sitka Subheading"/>
            </a:rPr>
            <a:t> than air</a:t>
          </a:r>
          <a:endParaRPr lang="pl-PL"/>
        </a:p>
      </dgm:t>
    </dgm:pt>
    <dgm:pt modelId="{7FEF0E64-B082-4F08-8D8F-61EEBE6954D0}" type="parTrans" cxnId="{91A7D59C-D922-4868-B04E-C1961E162775}">
      <dgm:prSet/>
      <dgm:spPr/>
      <dgm:t>
        <a:bodyPr/>
        <a:lstStyle/>
        <a:p>
          <a:endParaRPr lang="pl-PL"/>
        </a:p>
      </dgm:t>
    </dgm:pt>
    <dgm:pt modelId="{0CB7FC40-6A97-455A-BF3B-83F01C8F8611}" type="sibTrans" cxnId="{91A7D59C-D922-4868-B04E-C1961E162775}">
      <dgm:prSet/>
      <dgm:spPr/>
      <dgm:t>
        <a:bodyPr/>
        <a:lstStyle/>
        <a:p>
          <a:endParaRPr lang="pl-PL"/>
        </a:p>
      </dgm:t>
    </dgm:pt>
    <dgm:pt modelId="{5A05ED3F-120A-48EA-AD56-EA44AF70FDD7}">
      <dgm:prSet phldrT="[Tekst]" phldr="0"/>
      <dgm:spPr/>
      <dgm:t>
        <a:bodyPr/>
        <a:lstStyle/>
        <a:p>
          <a:r>
            <a:rPr lang="pl-PL" err="1">
              <a:latin typeface="Sitka Subheading"/>
            </a:rPr>
            <a:t>Methane</a:t>
          </a:r>
          <a:endParaRPr lang="pl-PL"/>
        </a:p>
      </dgm:t>
    </dgm:pt>
    <dgm:pt modelId="{BFED48DB-B5AD-4A2B-865E-863E9AECB79A}" type="parTrans" cxnId="{0FFAC019-E37D-4EF0-9D2A-50691C2E82A4}">
      <dgm:prSet/>
      <dgm:spPr/>
      <dgm:t>
        <a:bodyPr/>
        <a:lstStyle/>
        <a:p>
          <a:endParaRPr lang="pl-PL"/>
        </a:p>
      </dgm:t>
    </dgm:pt>
    <dgm:pt modelId="{C65DFBC4-7D17-43D7-8351-270E3D5257D0}" type="sibTrans" cxnId="{0FFAC019-E37D-4EF0-9D2A-50691C2E82A4}">
      <dgm:prSet/>
      <dgm:spPr/>
      <dgm:t>
        <a:bodyPr/>
        <a:lstStyle/>
        <a:p>
          <a:endParaRPr lang="pl-PL"/>
        </a:p>
      </dgm:t>
    </dgm:pt>
    <dgm:pt modelId="{A7F4957C-2E97-4E38-A22D-7DA549262D0F}">
      <dgm:prSet phldrT="[Tekst]" phldr="0"/>
      <dgm:spPr/>
      <dgm:t>
        <a:bodyPr/>
        <a:lstStyle/>
        <a:p>
          <a:pPr rtl="0"/>
          <a:r>
            <a:rPr lang="pl-PL" err="1">
              <a:latin typeface="Sitka Subheading"/>
            </a:rPr>
            <a:t>Organic</a:t>
          </a:r>
          <a:r>
            <a:rPr lang="pl-PL">
              <a:latin typeface="Sitka Subheading"/>
            </a:rPr>
            <a:t> </a:t>
          </a:r>
          <a:r>
            <a:rPr lang="pl-PL" err="1">
              <a:latin typeface="Sitka Subheading"/>
            </a:rPr>
            <a:t>chemical</a:t>
          </a:r>
          <a:r>
            <a:rPr lang="pl-PL">
              <a:latin typeface="Sitka Subheading"/>
            </a:rPr>
            <a:t> </a:t>
          </a:r>
          <a:r>
            <a:rPr lang="pl-PL" err="1">
              <a:latin typeface="Sitka Subheading"/>
            </a:rPr>
            <a:t>compound</a:t>
          </a:r>
          <a:r>
            <a:rPr lang="pl-PL">
              <a:latin typeface="Sitka Subheading"/>
            </a:rPr>
            <a:t>, the </a:t>
          </a:r>
          <a:r>
            <a:rPr lang="pl-PL" err="1">
              <a:latin typeface="Sitka Subheading"/>
            </a:rPr>
            <a:t>main</a:t>
          </a:r>
          <a:r>
            <a:rPr lang="pl-PL">
              <a:latin typeface="Sitka Subheading"/>
            </a:rPr>
            <a:t> component of </a:t>
          </a:r>
          <a:r>
            <a:rPr lang="pl-PL" err="1">
              <a:latin typeface="Sitka Subheading"/>
            </a:rPr>
            <a:t>natural</a:t>
          </a:r>
          <a:r>
            <a:rPr lang="pl-PL">
              <a:latin typeface="Sitka Subheading"/>
            </a:rPr>
            <a:t> gas</a:t>
          </a:r>
          <a:endParaRPr lang="pl-PL"/>
        </a:p>
      </dgm:t>
    </dgm:pt>
    <dgm:pt modelId="{25500277-CFB2-4460-ACD1-4C6F55E9FA6D}" type="parTrans" cxnId="{95CA7CF3-691F-43C6-A0FA-DC97776EEABF}">
      <dgm:prSet/>
      <dgm:spPr/>
      <dgm:t>
        <a:bodyPr/>
        <a:lstStyle/>
        <a:p>
          <a:endParaRPr lang="pl-PL"/>
        </a:p>
      </dgm:t>
    </dgm:pt>
    <dgm:pt modelId="{D06CCEFC-628E-4F83-944F-5F9A875B1300}" type="sibTrans" cxnId="{95CA7CF3-691F-43C6-A0FA-DC97776EEABF}">
      <dgm:prSet/>
      <dgm:spPr/>
      <dgm:t>
        <a:bodyPr/>
        <a:lstStyle/>
        <a:p>
          <a:endParaRPr lang="pl-PL"/>
        </a:p>
      </dgm:t>
    </dgm:pt>
    <dgm:pt modelId="{2B4DAEAF-E765-4A29-8463-C86196878E92}">
      <dgm:prSet phldrT="[Tekst]" phldr="0"/>
      <dgm:spPr/>
      <dgm:t>
        <a:bodyPr/>
        <a:lstStyle/>
        <a:p>
          <a:pPr rtl="0"/>
          <a:r>
            <a:rPr lang="pl-PL" err="1">
              <a:latin typeface="Sitka Subheading"/>
            </a:rPr>
            <a:t>Its</a:t>
          </a:r>
          <a:r>
            <a:rPr lang="pl-PL">
              <a:latin typeface="Sitka Subheading"/>
            </a:rPr>
            <a:t> </a:t>
          </a:r>
          <a:r>
            <a:rPr lang="pl-PL" err="1">
              <a:latin typeface="Sitka Subheading"/>
            </a:rPr>
            <a:t>huge</a:t>
          </a:r>
          <a:r>
            <a:rPr lang="pl-PL">
              <a:latin typeface="Sitka Subheading"/>
            </a:rPr>
            <a:t> </a:t>
          </a:r>
          <a:r>
            <a:rPr lang="pl-PL" err="1">
              <a:latin typeface="Sitka Subheading"/>
            </a:rPr>
            <a:t>amount</a:t>
          </a:r>
          <a:r>
            <a:rPr lang="pl-PL">
              <a:latin typeface="Sitka Subheading"/>
            </a:rPr>
            <a:t> </a:t>
          </a:r>
          <a:r>
            <a:rPr lang="pl-PL" err="1">
              <a:latin typeface="Sitka Subheading"/>
            </a:rPr>
            <a:t>releassed</a:t>
          </a:r>
          <a:r>
            <a:rPr lang="pl-PL">
              <a:latin typeface="Sitka Subheading"/>
            </a:rPr>
            <a:t> </a:t>
          </a:r>
          <a:r>
            <a:rPr lang="pl-PL" err="1">
              <a:latin typeface="Sitka Subheading"/>
            </a:rPr>
            <a:t>into</a:t>
          </a:r>
          <a:r>
            <a:rPr lang="pl-PL">
              <a:latin typeface="Sitka Subheading"/>
            </a:rPr>
            <a:t> the </a:t>
          </a:r>
          <a:r>
            <a:rPr lang="pl-PL" err="1">
              <a:latin typeface="Sitka Subheading"/>
            </a:rPr>
            <a:t>air</a:t>
          </a:r>
          <a:r>
            <a:rPr lang="pl-PL">
              <a:latin typeface="Sitka Subheading"/>
            </a:rPr>
            <a:t> </a:t>
          </a:r>
          <a:r>
            <a:rPr lang="pl-PL" err="1">
              <a:latin typeface="Sitka Subheading"/>
            </a:rPr>
            <a:t>causes</a:t>
          </a:r>
          <a:r>
            <a:rPr lang="pl-PL">
              <a:latin typeface="Sitka Subheading"/>
            </a:rPr>
            <a:t> </a:t>
          </a:r>
          <a:r>
            <a:rPr lang="pl-PL" err="1">
              <a:latin typeface="Sitka Subheading"/>
            </a:rPr>
            <a:t>an</a:t>
          </a:r>
          <a:r>
            <a:rPr lang="pl-PL">
              <a:latin typeface="Sitka Subheading"/>
            </a:rPr>
            <a:t> immediate </a:t>
          </a:r>
          <a:r>
            <a:rPr lang="pl-PL" err="1">
              <a:latin typeface="Sitka Subheading"/>
            </a:rPr>
            <a:t>warming</a:t>
          </a:r>
          <a:r>
            <a:rPr lang="pl-PL">
              <a:latin typeface="Sitka Subheading"/>
            </a:rPr>
            <a:t> </a:t>
          </a:r>
          <a:r>
            <a:rPr lang="pl-PL" err="1">
              <a:latin typeface="Sitka Subheading"/>
            </a:rPr>
            <a:t>effect</a:t>
          </a:r>
          <a:endParaRPr lang="pl-PL" err="1"/>
        </a:p>
      </dgm:t>
    </dgm:pt>
    <dgm:pt modelId="{39E569AE-25B4-4B6E-8659-25258C1105E2}" type="parTrans" cxnId="{F0B4DFFE-6E1A-4FC8-9B87-0EAA1399CD6F}">
      <dgm:prSet/>
      <dgm:spPr/>
      <dgm:t>
        <a:bodyPr/>
        <a:lstStyle/>
        <a:p>
          <a:endParaRPr lang="pl-PL"/>
        </a:p>
      </dgm:t>
    </dgm:pt>
    <dgm:pt modelId="{06614145-CA23-408A-86CE-06B0F62E681F}" type="sibTrans" cxnId="{F0B4DFFE-6E1A-4FC8-9B87-0EAA1399CD6F}">
      <dgm:prSet/>
      <dgm:spPr/>
      <dgm:t>
        <a:bodyPr/>
        <a:lstStyle/>
        <a:p>
          <a:endParaRPr lang="pl-PL"/>
        </a:p>
      </dgm:t>
    </dgm:pt>
    <dgm:pt modelId="{5C5242DE-E666-4551-9D9D-95C302496CF8}" type="pres">
      <dgm:prSet presAssocID="{A7DF7F03-AAC5-401A-9DED-B2B6175EC2CE}" presName="composite" presStyleCnt="0">
        <dgm:presLayoutVars>
          <dgm:chMax val="5"/>
          <dgm:dir/>
          <dgm:animLvl val="ctr"/>
          <dgm:resizeHandles val="exact"/>
        </dgm:presLayoutVars>
      </dgm:prSet>
      <dgm:spPr/>
    </dgm:pt>
    <dgm:pt modelId="{9FDD81F0-C14A-4471-A6F0-29FE35867B67}" type="pres">
      <dgm:prSet presAssocID="{A7DF7F03-AAC5-401A-9DED-B2B6175EC2CE}" presName="cycle" presStyleCnt="0"/>
      <dgm:spPr/>
    </dgm:pt>
    <dgm:pt modelId="{DA8E0DC2-D57C-460D-8D2F-A78431F4B2E0}" type="pres">
      <dgm:prSet presAssocID="{A7DF7F03-AAC5-401A-9DED-B2B6175EC2CE}" presName="centerShape" presStyleCnt="0"/>
      <dgm:spPr/>
    </dgm:pt>
    <dgm:pt modelId="{F8A258D1-E208-40E5-AAB4-75995531A8E2}" type="pres">
      <dgm:prSet presAssocID="{A7DF7F03-AAC5-401A-9DED-B2B6175EC2CE}" presName="connSite" presStyleLbl="node1" presStyleIdx="0" presStyleCnt="4"/>
      <dgm:spPr/>
    </dgm:pt>
    <dgm:pt modelId="{F5BC5AA4-F274-4984-A052-D6ED50A80494}" type="pres">
      <dgm:prSet presAssocID="{A7DF7F03-AAC5-401A-9DED-B2B6175EC2CE}" presName="visible" presStyleLbl="node1" presStyleIdx="0" presStyleCnt="4"/>
      <dgm:spPr/>
    </dgm:pt>
    <dgm:pt modelId="{95A4036D-0B11-4F71-979F-CAB997DA1A18}" type="pres">
      <dgm:prSet presAssocID="{E1CFFB24-4CCF-4362-B7C4-EBD0767802CC}" presName="Name25" presStyleLbl="parChTrans1D1" presStyleIdx="0" presStyleCnt="3"/>
      <dgm:spPr/>
    </dgm:pt>
    <dgm:pt modelId="{42E6D824-BBCB-4D82-AD5D-A563A364C77F}" type="pres">
      <dgm:prSet presAssocID="{B1113F7D-086D-4F49-B152-2A78D72096D5}" presName="node" presStyleCnt="0"/>
      <dgm:spPr/>
    </dgm:pt>
    <dgm:pt modelId="{0E3F4C37-457E-4706-A35E-E57FB74C6748}" type="pres">
      <dgm:prSet presAssocID="{B1113F7D-086D-4F49-B152-2A78D72096D5}" presName="parentNode" presStyleLbl="node1" presStyleIdx="1" presStyleCnt="4">
        <dgm:presLayoutVars>
          <dgm:chMax val="1"/>
          <dgm:bulletEnabled val="1"/>
        </dgm:presLayoutVars>
      </dgm:prSet>
      <dgm:spPr/>
    </dgm:pt>
    <dgm:pt modelId="{D8B0C66B-C5FC-4426-AC35-B3DB2DD686E6}" type="pres">
      <dgm:prSet presAssocID="{B1113F7D-086D-4F49-B152-2A78D72096D5}" presName="childNode" presStyleLbl="revTx" presStyleIdx="0" presStyleCnt="3">
        <dgm:presLayoutVars>
          <dgm:bulletEnabled val="1"/>
        </dgm:presLayoutVars>
      </dgm:prSet>
      <dgm:spPr/>
    </dgm:pt>
    <dgm:pt modelId="{C61C24CA-447E-4C4C-811E-6A61327423F7}" type="pres">
      <dgm:prSet presAssocID="{C3D80821-02D8-4F30-AA3F-F39DB86C827E}" presName="Name25" presStyleLbl="parChTrans1D1" presStyleIdx="1" presStyleCnt="3"/>
      <dgm:spPr/>
    </dgm:pt>
    <dgm:pt modelId="{E1233BF1-1C54-44EF-8BE7-824530D222DA}" type="pres">
      <dgm:prSet presAssocID="{8EF436F3-78BA-41A7-8241-D1FAE2D13D60}" presName="node" presStyleCnt="0"/>
      <dgm:spPr/>
    </dgm:pt>
    <dgm:pt modelId="{D6627B46-BC7A-44DA-A7B6-8A7A1DDDFA12}" type="pres">
      <dgm:prSet presAssocID="{8EF436F3-78BA-41A7-8241-D1FAE2D13D60}" presName="parentNode" presStyleLbl="node1" presStyleIdx="2" presStyleCnt="4">
        <dgm:presLayoutVars>
          <dgm:chMax val="1"/>
          <dgm:bulletEnabled val="1"/>
        </dgm:presLayoutVars>
      </dgm:prSet>
      <dgm:spPr/>
    </dgm:pt>
    <dgm:pt modelId="{2ED3958F-BAAE-4537-848D-6EC1100A905E}" type="pres">
      <dgm:prSet presAssocID="{8EF436F3-78BA-41A7-8241-D1FAE2D13D60}" presName="childNode" presStyleLbl="revTx" presStyleIdx="1" presStyleCnt="3">
        <dgm:presLayoutVars>
          <dgm:bulletEnabled val="1"/>
        </dgm:presLayoutVars>
      </dgm:prSet>
      <dgm:spPr/>
    </dgm:pt>
    <dgm:pt modelId="{F22B0D5C-3EBB-489D-AE4A-9DFB5AD26F8F}" type="pres">
      <dgm:prSet presAssocID="{BFED48DB-B5AD-4A2B-865E-863E9AECB79A}" presName="Name25" presStyleLbl="parChTrans1D1" presStyleIdx="2" presStyleCnt="3"/>
      <dgm:spPr/>
    </dgm:pt>
    <dgm:pt modelId="{896E5FF9-434C-4F1A-9E08-42BADABCFD61}" type="pres">
      <dgm:prSet presAssocID="{5A05ED3F-120A-48EA-AD56-EA44AF70FDD7}" presName="node" presStyleCnt="0"/>
      <dgm:spPr/>
    </dgm:pt>
    <dgm:pt modelId="{6E73C9B2-2B82-4078-9116-FD677926AC11}" type="pres">
      <dgm:prSet presAssocID="{5A05ED3F-120A-48EA-AD56-EA44AF70FDD7}" presName="parentNode" presStyleLbl="node1" presStyleIdx="3" presStyleCnt="4">
        <dgm:presLayoutVars>
          <dgm:chMax val="1"/>
          <dgm:bulletEnabled val="1"/>
        </dgm:presLayoutVars>
      </dgm:prSet>
      <dgm:spPr/>
    </dgm:pt>
    <dgm:pt modelId="{13D5AA13-F867-41C4-9057-1692C11A94CF}" type="pres">
      <dgm:prSet presAssocID="{5A05ED3F-120A-48EA-AD56-EA44AF70FDD7}" presName="childNode" presStyleLbl="revTx" presStyleIdx="2" presStyleCnt="3">
        <dgm:presLayoutVars>
          <dgm:bulletEnabled val="1"/>
        </dgm:presLayoutVars>
      </dgm:prSet>
      <dgm:spPr/>
    </dgm:pt>
  </dgm:ptLst>
  <dgm:cxnLst>
    <dgm:cxn modelId="{B5B9B007-23AA-4AB5-B008-1D70E10A835B}" type="presOf" srcId="{ECB7B9D9-4925-43A7-BAFB-B3353EBAA43C}" destId="{2ED3958F-BAAE-4537-848D-6EC1100A905E}" srcOrd="0" destOrd="0" presId="urn:microsoft.com/office/officeart/2005/8/layout/radial2"/>
    <dgm:cxn modelId="{CE11D80B-315D-42C3-9CED-16A29D28ABD1}" type="presOf" srcId="{2B4DAEAF-E765-4A29-8463-C86196878E92}" destId="{13D5AA13-F867-41C4-9057-1692C11A94CF}" srcOrd="0" destOrd="1" presId="urn:microsoft.com/office/officeart/2005/8/layout/radial2"/>
    <dgm:cxn modelId="{0FFAC019-E37D-4EF0-9D2A-50691C2E82A4}" srcId="{A7DF7F03-AAC5-401A-9DED-B2B6175EC2CE}" destId="{5A05ED3F-120A-48EA-AD56-EA44AF70FDD7}" srcOrd="2" destOrd="0" parTransId="{BFED48DB-B5AD-4A2B-865E-863E9AECB79A}" sibTransId="{C65DFBC4-7D17-43D7-8351-270E3D5257D0}"/>
    <dgm:cxn modelId="{40E48D24-7151-484F-A0CE-A439330B65E8}" srcId="{B1113F7D-086D-4F49-B152-2A78D72096D5}" destId="{53DB59EC-2E8B-4BED-B383-3D6E589B969D}" srcOrd="0" destOrd="0" parTransId="{2A7F62A7-6BB4-4ADA-9996-07F20AB06BB6}" sibTransId="{CCB34BDE-49B1-4A6C-BECD-76497DA592B7}"/>
    <dgm:cxn modelId="{D4C54A2E-3F56-460F-A9A6-EDF2B32ED3E3}" srcId="{8EF436F3-78BA-41A7-8241-D1FAE2D13D60}" destId="{ECB7B9D9-4925-43A7-BAFB-B3353EBAA43C}" srcOrd="0" destOrd="0" parTransId="{827B4C12-A926-4545-8300-195D08E33135}" sibTransId="{81E527A6-516A-4220-8BC5-AF745C3A6B9F}"/>
    <dgm:cxn modelId="{5126FB35-F8A0-4B21-A251-71C1E123B37E}" srcId="{A7DF7F03-AAC5-401A-9DED-B2B6175EC2CE}" destId="{B1113F7D-086D-4F49-B152-2A78D72096D5}" srcOrd="0" destOrd="0" parTransId="{E1CFFB24-4CCF-4362-B7C4-EBD0767802CC}" sibTransId="{D1893312-93DB-4710-B634-B3C16977121D}"/>
    <dgm:cxn modelId="{EEC6683E-32B7-46F2-8A9B-F43C06CABF50}" type="presOf" srcId="{6CFDE4DB-2AC3-40B0-8518-CF8417F06189}" destId="{2ED3958F-BAAE-4537-848D-6EC1100A905E}" srcOrd="0" destOrd="1" presId="urn:microsoft.com/office/officeart/2005/8/layout/radial2"/>
    <dgm:cxn modelId="{DC3D5B5B-FED9-4561-A31B-B83602B9A065}" type="presOf" srcId="{8EF436F3-78BA-41A7-8241-D1FAE2D13D60}" destId="{D6627B46-BC7A-44DA-A7B6-8A7A1DDDFA12}" srcOrd="0" destOrd="0" presId="urn:microsoft.com/office/officeart/2005/8/layout/radial2"/>
    <dgm:cxn modelId="{60781B46-3256-487D-9386-DD3D5C0A8BE5}" srcId="{A7DF7F03-AAC5-401A-9DED-B2B6175EC2CE}" destId="{8EF436F3-78BA-41A7-8241-D1FAE2D13D60}" srcOrd="1" destOrd="0" parTransId="{C3D80821-02D8-4F30-AA3F-F39DB86C827E}" sibTransId="{13433AAE-6142-434B-B353-C94340DF6B78}"/>
    <dgm:cxn modelId="{5115FB49-B743-41A2-8A3F-86F791FAD8D9}" type="presOf" srcId="{5A05ED3F-120A-48EA-AD56-EA44AF70FDD7}" destId="{6E73C9B2-2B82-4078-9116-FD677926AC11}" srcOrd="0" destOrd="0" presId="urn:microsoft.com/office/officeart/2005/8/layout/radial2"/>
    <dgm:cxn modelId="{7EC7B64C-36B0-4BD2-90BC-80083FA3D15D}" type="presOf" srcId="{E8DB870D-2159-47D7-959B-8C2B9B817735}" destId="{D8B0C66B-C5FC-4426-AC35-B3DB2DD686E6}" srcOrd="0" destOrd="1" presId="urn:microsoft.com/office/officeart/2005/8/layout/radial2"/>
    <dgm:cxn modelId="{3E060C4D-ACAC-4CBF-949C-435B5C2EC7FA}" type="presOf" srcId="{53DB59EC-2E8B-4BED-B383-3D6E589B969D}" destId="{D8B0C66B-C5FC-4426-AC35-B3DB2DD686E6}" srcOrd="0" destOrd="0" presId="urn:microsoft.com/office/officeart/2005/8/layout/radial2"/>
    <dgm:cxn modelId="{858F4282-55F8-4DD3-B633-494BB43402F7}" type="presOf" srcId="{A7DF7F03-AAC5-401A-9DED-B2B6175EC2CE}" destId="{5C5242DE-E666-4551-9D9D-95C302496CF8}" srcOrd="0" destOrd="0" presId="urn:microsoft.com/office/officeart/2005/8/layout/radial2"/>
    <dgm:cxn modelId="{7612B38E-B0EA-4264-A508-F7559DC2F0A9}" type="presOf" srcId="{E1CFFB24-4CCF-4362-B7C4-EBD0767802CC}" destId="{95A4036D-0B11-4F71-979F-CAB997DA1A18}" srcOrd="0" destOrd="0" presId="urn:microsoft.com/office/officeart/2005/8/layout/radial2"/>
    <dgm:cxn modelId="{91A7D59C-D922-4868-B04E-C1961E162775}" srcId="{8EF436F3-78BA-41A7-8241-D1FAE2D13D60}" destId="{6CFDE4DB-2AC3-40B0-8518-CF8417F06189}" srcOrd="1" destOrd="0" parTransId="{7FEF0E64-B082-4F08-8D8F-61EEBE6954D0}" sibTransId="{0CB7FC40-6A97-455A-BF3B-83F01C8F8611}"/>
    <dgm:cxn modelId="{3AB00CBB-44C2-4BC0-8BEE-CD7EF31C0870}" type="presOf" srcId="{BFED48DB-B5AD-4A2B-865E-863E9AECB79A}" destId="{F22B0D5C-3EBB-489D-AE4A-9DFB5AD26F8F}" srcOrd="0" destOrd="0" presId="urn:microsoft.com/office/officeart/2005/8/layout/radial2"/>
    <dgm:cxn modelId="{F0E3E0D1-F214-4D62-9BEF-1B909A26A702}" type="presOf" srcId="{C3D80821-02D8-4F30-AA3F-F39DB86C827E}" destId="{C61C24CA-447E-4C4C-811E-6A61327423F7}" srcOrd="0" destOrd="0" presId="urn:microsoft.com/office/officeart/2005/8/layout/radial2"/>
    <dgm:cxn modelId="{C13778DF-D4C2-4A40-A180-D9886B2D1AAF}" type="presOf" srcId="{A7F4957C-2E97-4E38-A22D-7DA549262D0F}" destId="{13D5AA13-F867-41C4-9057-1692C11A94CF}" srcOrd="0" destOrd="0" presId="urn:microsoft.com/office/officeart/2005/8/layout/radial2"/>
    <dgm:cxn modelId="{95CA7CF3-691F-43C6-A0FA-DC97776EEABF}" srcId="{5A05ED3F-120A-48EA-AD56-EA44AF70FDD7}" destId="{A7F4957C-2E97-4E38-A22D-7DA549262D0F}" srcOrd="0" destOrd="0" parTransId="{25500277-CFB2-4460-ACD1-4C6F55E9FA6D}" sibTransId="{D06CCEFC-628E-4F83-944F-5F9A875B1300}"/>
    <dgm:cxn modelId="{E0400AFE-5C0B-447B-9ACE-38167F85E7A0}" type="presOf" srcId="{B1113F7D-086D-4F49-B152-2A78D72096D5}" destId="{0E3F4C37-457E-4706-A35E-E57FB74C6748}" srcOrd="0" destOrd="0" presId="urn:microsoft.com/office/officeart/2005/8/layout/radial2"/>
    <dgm:cxn modelId="{B645B1FE-73F0-43C1-8E83-FD207A1EC8DA}" srcId="{B1113F7D-086D-4F49-B152-2A78D72096D5}" destId="{E8DB870D-2159-47D7-959B-8C2B9B817735}" srcOrd="1" destOrd="0" parTransId="{899CFB46-8E46-4F70-A49D-C21B9A426083}" sibTransId="{15D70AD5-3617-4255-8810-FCA42681A596}"/>
    <dgm:cxn modelId="{F0B4DFFE-6E1A-4FC8-9B87-0EAA1399CD6F}" srcId="{5A05ED3F-120A-48EA-AD56-EA44AF70FDD7}" destId="{2B4DAEAF-E765-4A29-8463-C86196878E92}" srcOrd="1" destOrd="0" parTransId="{39E569AE-25B4-4B6E-8659-25258C1105E2}" sibTransId="{06614145-CA23-408A-86CE-06B0F62E681F}"/>
    <dgm:cxn modelId="{A13D18DF-770E-4A35-BFB8-92DCF01DC785}" type="presParOf" srcId="{5C5242DE-E666-4551-9D9D-95C302496CF8}" destId="{9FDD81F0-C14A-4471-A6F0-29FE35867B67}" srcOrd="0" destOrd="0" presId="urn:microsoft.com/office/officeart/2005/8/layout/radial2"/>
    <dgm:cxn modelId="{EB9A790D-B714-466E-8DC1-4F99417E1683}" type="presParOf" srcId="{9FDD81F0-C14A-4471-A6F0-29FE35867B67}" destId="{DA8E0DC2-D57C-460D-8D2F-A78431F4B2E0}" srcOrd="0" destOrd="0" presId="urn:microsoft.com/office/officeart/2005/8/layout/radial2"/>
    <dgm:cxn modelId="{561EEACA-6F8C-49DD-A4A3-6DE7B7504064}" type="presParOf" srcId="{DA8E0DC2-D57C-460D-8D2F-A78431F4B2E0}" destId="{F8A258D1-E208-40E5-AAB4-75995531A8E2}" srcOrd="0" destOrd="0" presId="urn:microsoft.com/office/officeart/2005/8/layout/radial2"/>
    <dgm:cxn modelId="{B0FBB088-AAA3-480C-93A2-591FF0794354}" type="presParOf" srcId="{DA8E0DC2-D57C-460D-8D2F-A78431F4B2E0}" destId="{F5BC5AA4-F274-4984-A052-D6ED50A80494}" srcOrd="1" destOrd="0" presId="urn:microsoft.com/office/officeart/2005/8/layout/radial2"/>
    <dgm:cxn modelId="{59785623-081B-471F-92E6-9C7B6E90361E}" type="presParOf" srcId="{9FDD81F0-C14A-4471-A6F0-29FE35867B67}" destId="{95A4036D-0B11-4F71-979F-CAB997DA1A18}" srcOrd="1" destOrd="0" presId="urn:microsoft.com/office/officeart/2005/8/layout/radial2"/>
    <dgm:cxn modelId="{BA60AF45-82F9-4DBF-8BA0-E9168A6BE9A6}" type="presParOf" srcId="{9FDD81F0-C14A-4471-A6F0-29FE35867B67}" destId="{42E6D824-BBCB-4D82-AD5D-A563A364C77F}" srcOrd="2" destOrd="0" presId="urn:microsoft.com/office/officeart/2005/8/layout/radial2"/>
    <dgm:cxn modelId="{F8B4A8A0-15AA-4E66-9EBD-9B7A76C7496C}" type="presParOf" srcId="{42E6D824-BBCB-4D82-AD5D-A563A364C77F}" destId="{0E3F4C37-457E-4706-A35E-E57FB74C6748}" srcOrd="0" destOrd="0" presId="urn:microsoft.com/office/officeart/2005/8/layout/radial2"/>
    <dgm:cxn modelId="{71F7FCBA-F6D4-4D80-BA81-44D739517EA9}" type="presParOf" srcId="{42E6D824-BBCB-4D82-AD5D-A563A364C77F}" destId="{D8B0C66B-C5FC-4426-AC35-B3DB2DD686E6}" srcOrd="1" destOrd="0" presId="urn:microsoft.com/office/officeart/2005/8/layout/radial2"/>
    <dgm:cxn modelId="{D7A23BEA-187F-4781-B9D3-F9750F9C7079}" type="presParOf" srcId="{9FDD81F0-C14A-4471-A6F0-29FE35867B67}" destId="{C61C24CA-447E-4C4C-811E-6A61327423F7}" srcOrd="3" destOrd="0" presId="urn:microsoft.com/office/officeart/2005/8/layout/radial2"/>
    <dgm:cxn modelId="{4DF63659-FEF3-47D9-903A-227664EFF632}" type="presParOf" srcId="{9FDD81F0-C14A-4471-A6F0-29FE35867B67}" destId="{E1233BF1-1C54-44EF-8BE7-824530D222DA}" srcOrd="4" destOrd="0" presId="urn:microsoft.com/office/officeart/2005/8/layout/radial2"/>
    <dgm:cxn modelId="{EE8E669A-B471-41C1-80F6-440A29588D8A}" type="presParOf" srcId="{E1233BF1-1C54-44EF-8BE7-824530D222DA}" destId="{D6627B46-BC7A-44DA-A7B6-8A7A1DDDFA12}" srcOrd="0" destOrd="0" presId="urn:microsoft.com/office/officeart/2005/8/layout/radial2"/>
    <dgm:cxn modelId="{ACDC6B8D-90F7-4CAD-82A9-50A40208A19E}" type="presParOf" srcId="{E1233BF1-1C54-44EF-8BE7-824530D222DA}" destId="{2ED3958F-BAAE-4537-848D-6EC1100A905E}" srcOrd="1" destOrd="0" presId="urn:microsoft.com/office/officeart/2005/8/layout/radial2"/>
    <dgm:cxn modelId="{3EF71612-B6F5-4C18-BE29-AAD9F28CA64B}" type="presParOf" srcId="{9FDD81F0-C14A-4471-A6F0-29FE35867B67}" destId="{F22B0D5C-3EBB-489D-AE4A-9DFB5AD26F8F}" srcOrd="5" destOrd="0" presId="urn:microsoft.com/office/officeart/2005/8/layout/radial2"/>
    <dgm:cxn modelId="{BFAFCA33-236D-4AD6-9CFC-17A5CECFD634}" type="presParOf" srcId="{9FDD81F0-C14A-4471-A6F0-29FE35867B67}" destId="{896E5FF9-434C-4F1A-9E08-42BADABCFD61}" srcOrd="6" destOrd="0" presId="urn:microsoft.com/office/officeart/2005/8/layout/radial2"/>
    <dgm:cxn modelId="{AB64CD67-DEA6-40D2-B642-4B43E3F70B74}" type="presParOf" srcId="{896E5FF9-434C-4F1A-9E08-42BADABCFD61}" destId="{6E73C9B2-2B82-4078-9116-FD677926AC11}" srcOrd="0" destOrd="0" presId="urn:microsoft.com/office/officeart/2005/8/layout/radial2"/>
    <dgm:cxn modelId="{26D05617-7680-4B9E-B681-C8D3B15FEDB4}" type="presParOf" srcId="{896E5FF9-434C-4F1A-9E08-42BADABCFD61}" destId="{13D5AA13-F867-41C4-9057-1692C11A94C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894F5E-416E-480C-BA5E-2D7AABDC9DF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pt>
    <dgm:pt modelId="{7AA1D737-C248-453A-9414-AAB94DE1E5F8}">
      <dgm:prSet phldrT="[Tekst]" phldr="0"/>
      <dgm:spPr/>
      <dgm:t>
        <a:bodyPr/>
        <a:lstStyle/>
        <a:p>
          <a:pPr>
            <a:lnSpc>
              <a:spcPct val="100000"/>
            </a:lnSpc>
          </a:pPr>
          <a:r>
            <a:rPr lang="pl-PL" dirty="0" err="1">
              <a:latin typeface="Sitka Subheading"/>
            </a:rPr>
            <a:t>Increasing</a:t>
          </a:r>
          <a:r>
            <a:rPr lang="pl-PL" dirty="0">
              <a:latin typeface="Sitka Subheading"/>
            </a:rPr>
            <a:t> </a:t>
          </a:r>
          <a:r>
            <a:rPr lang="pl-PL" dirty="0" err="1">
              <a:latin typeface="Sitka Subheading"/>
            </a:rPr>
            <a:t>gas</a:t>
          </a:r>
          <a:r>
            <a:rPr lang="pl-PL" dirty="0">
              <a:latin typeface="Sitka Subheading"/>
            </a:rPr>
            <a:t> </a:t>
          </a:r>
          <a:r>
            <a:rPr lang="pl-PL" dirty="0" err="1">
              <a:latin typeface="Sitka Subheading"/>
            </a:rPr>
            <a:t>concentration</a:t>
          </a:r>
          <a:r>
            <a:rPr lang="pl-PL" dirty="0">
              <a:latin typeface="Sitka Subheading"/>
            </a:rPr>
            <a:t> </a:t>
          </a:r>
          <a:endParaRPr lang="pl-PL" dirty="0"/>
        </a:p>
      </dgm:t>
    </dgm:pt>
    <dgm:pt modelId="{DB1A6F98-0551-4755-AF50-3F4BBF9364CC}" type="parTrans" cxnId="{AD4A3F31-270C-4EF1-9E8D-64847C009785}">
      <dgm:prSet/>
      <dgm:spPr/>
    </dgm:pt>
    <dgm:pt modelId="{25081EF3-9151-4D26-92BD-32A25EAFCB8D}" type="sibTrans" cxnId="{AD4A3F31-270C-4EF1-9E8D-64847C009785}">
      <dgm:prSet/>
      <dgm:spPr/>
      <dgm:t>
        <a:bodyPr/>
        <a:lstStyle/>
        <a:p>
          <a:endParaRPr lang="pl-PL"/>
        </a:p>
      </dgm:t>
    </dgm:pt>
    <dgm:pt modelId="{CFE20067-39D0-4966-932F-3C5A650CA2B1}">
      <dgm:prSet phldrT="[Tekst]" phldr="0"/>
      <dgm:spPr/>
      <dgm:t>
        <a:bodyPr/>
        <a:lstStyle/>
        <a:p>
          <a:pPr>
            <a:lnSpc>
              <a:spcPct val="100000"/>
            </a:lnSpc>
          </a:pPr>
          <a:r>
            <a:rPr lang="pl-PL" dirty="0" err="1">
              <a:latin typeface="Sitka Subheading"/>
            </a:rPr>
            <a:t>Hindered</a:t>
          </a:r>
          <a:r>
            <a:rPr lang="pl-PL" dirty="0">
              <a:latin typeface="Sitka Subheading"/>
            </a:rPr>
            <a:t> return of </a:t>
          </a:r>
          <a:r>
            <a:rPr lang="pl-PL" dirty="0" err="1">
              <a:latin typeface="Sitka Subheading"/>
            </a:rPr>
            <a:t>energy</a:t>
          </a:r>
          <a:r>
            <a:rPr lang="pl-PL" dirty="0">
              <a:latin typeface="Sitka Subheading"/>
            </a:rPr>
            <a:t> </a:t>
          </a:r>
          <a:r>
            <a:rPr lang="pl-PL" dirty="0" err="1">
              <a:latin typeface="Sitka Subheading"/>
            </a:rPr>
            <a:t>into</a:t>
          </a:r>
          <a:r>
            <a:rPr lang="pl-PL" dirty="0">
              <a:latin typeface="Sitka Subheading"/>
            </a:rPr>
            <a:t> </a:t>
          </a:r>
          <a:r>
            <a:rPr lang="pl-PL" dirty="0" err="1">
              <a:latin typeface="Sitka Subheading"/>
            </a:rPr>
            <a:t>space</a:t>
          </a:r>
          <a:endParaRPr lang="pl-PL" dirty="0"/>
        </a:p>
      </dgm:t>
    </dgm:pt>
    <dgm:pt modelId="{E5F7D648-4B0E-45A8-B05B-D0ACDA70A147}" type="parTrans" cxnId="{11AB8363-B7B7-4BAA-9325-B3FAEA7B2549}">
      <dgm:prSet/>
      <dgm:spPr/>
    </dgm:pt>
    <dgm:pt modelId="{4B79835D-0FB7-44D1-BA1E-8D2B0A1CA63D}" type="sibTrans" cxnId="{11AB8363-B7B7-4BAA-9325-B3FAEA7B2549}">
      <dgm:prSet/>
      <dgm:spPr/>
      <dgm:t>
        <a:bodyPr/>
        <a:lstStyle/>
        <a:p>
          <a:endParaRPr lang="pl-PL"/>
        </a:p>
      </dgm:t>
    </dgm:pt>
    <dgm:pt modelId="{1525E3F1-A30D-4900-82CC-2F971FCE61FE}">
      <dgm:prSet phldrT="[Tekst]" phldr="0"/>
      <dgm:spPr/>
      <dgm:t>
        <a:bodyPr/>
        <a:lstStyle/>
        <a:p>
          <a:pPr>
            <a:lnSpc>
              <a:spcPct val="100000"/>
            </a:lnSpc>
          </a:pPr>
          <a:r>
            <a:rPr lang="pl-PL" dirty="0">
              <a:latin typeface="Sitka Subheading"/>
            </a:rPr>
            <a:t>The </a:t>
          </a:r>
          <a:r>
            <a:rPr lang="pl-PL" dirty="0" err="1">
              <a:latin typeface="Sitka Subheading"/>
            </a:rPr>
            <a:t>temperature</a:t>
          </a:r>
          <a:r>
            <a:rPr lang="pl-PL" dirty="0">
              <a:latin typeface="Sitka Subheading"/>
            </a:rPr>
            <a:t> of the Earth </a:t>
          </a:r>
          <a:r>
            <a:rPr lang="pl-PL" dirty="0" err="1">
              <a:latin typeface="Sitka Subheading"/>
            </a:rPr>
            <a:t>is</a:t>
          </a:r>
          <a:r>
            <a:rPr lang="pl-PL" dirty="0">
              <a:latin typeface="Sitka Subheading"/>
            </a:rPr>
            <a:t> </a:t>
          </a:r>
          <a:r>
            <a:rPr lang="pl-PL" dirty="0" err="1">
              <a:latin typeface="Sitka Subheading"/>
            </a:rPr>
            <a:t>rising</a:t>
          </a:r>
          <a:endParaRPr lang="pl-PL" dirty="0">
            <a:latin typeface="Sitka Subheading"/>
          </a:endParaRPr>
        </a:p>
      </dgm:t>
    </dgm:pt>
    <dgm:pt modelId="{8AD1CCAF-8B69-413D-A5AF-888202228331}" type="parTrans" cxnId="{CAEF417F-1970-47C5-B071-7E1748EE02E5}">
      <dgm:prSet/>
      <dgm:spPr/>
    </dgm:pt>
    <dgm:pt modelId="{6CD461A4-C706-4A43-9E55-41BBA97DAD39}" type="sibTrans" cxnId="{CAEF417F-1970-47C5-B071-7E1748EE02E5}">
      <dgm:prSet/>
      <dgm:spPr/>
      <dgm:t>
        <a:bodyPr/>
        <a:lstStyle/>
        <a:p>
          <a:endParaRPr lang="pl-PL"/>
        </a:p>
      </dgm:t>
    </dgm:pt>
    <dgm:pt modelId="{5DFE90CD-8C2D-495A-BD8F-34461539C0CC}" type="pres">
      <dgm:prSet presAssocID="{5C894F5E-416E-480C-BA5E-2D7AABDC9DFF}" presName="root" presStyleCnt="0">
        <dgm:presLayoutVars>
          <dgm:dir/>
          <dgm:resizeHandles val="exact"/>
        </dgm:presLayoutVars>
      </dgm:prSet>
      <dgm:spPr/>
    </dgm:pt>
    <dgm:pt modelId="{036F797C-0809-4404-BC2D-095E35FA6D05}" type="pres">
      <dgm:prSet presAssocID="{7AA1D737-C248-453A-9414-AAB94DE1E5F8}" presName="compNode" presStyleCnt="0"/>
      <dgm:spPr/>
    </dgm:pt>
    <dgm:pt modelId="{E0C1A7F9-7037-4E7D-A6EA-B1F28FD66D2E}" type="pres">
      <dgm:prSet presAssocID="{7AA1D737-C248-453A-9414-AAB94DE1E5F8}" presName="bgRect" presStyleLbl="bgShp" presStyleIdx="0" presStyleCnt="3"/>
      <dgm:spPr/>
    </dgm:pt>
    <dgm:pt modelId="{7CE0DE0D-298E-469F-A410-F89E3CD753FC}" type="pres">
      <dgm:prSet presAssocID="{7AA1D737-C248-453A-9414-AAB94DE1E5F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m"/>
        </a:ext>
      </dgm:extLst>
    </dgm:pt>
    <dgm:pt modelId="{CD54609C-9E35-48C3-BA7C-ADF1208B499D}" type="pres">
      <dgm:prSet presAssocID="{7AA1D737-C248-453A-9414-AAB94DE1E5F8}" presName="spaceRect" presStyleCnt="0"/>
      <dgm:spPr/>
    </dgm:pt>
    <dgm:pt modelId="{C03B2A8F-427E-4A0B-84E4-A9ECC4CAB1BB}" type="pres">
      <dgm:prSet presAssocID="{7AA1D737-C248-453A-9414-AAB94DE1E5F8}" presName="parTx" presStyleLbl="revTx" presStyleIdx="0" presStyleCnt="3">
        <dgm:presLayoutVars>
          <dgm:chMax val="0"/>
          <dgm:chPref val="0"/>
        </dgm:presLayoutVars>
      </dgm:prSet>
      <dgm:spPr/>
    </dgm:pt>
    <dgm:pt modelId="{8ECE480C-986B-48C2-8265-4A373B68F2ED}" type="pres">
      <dgm:prSet presAssocID="{25081EF3-9151-4D26-92BD-32A25EAFCB8D}" presName="sibTrans" presStyleCnt="0"/>
      <dgm:spPr/>
    </dgm:pt>
    <dgm:pt modelId="{15E536A8-3782-4632-9D28-9BAD75EA30E8}" type="pres">
      <dgm:prSet presAssocID="{CFE20067-39D0-4966-932F-3C5A650CA2B1}" presName="compNode" presStyleCnt="0"/>
      <dgm:spPr/>
    </dgm:pt>
    <dgm:pt modelId="{334594E2-9039-41F6-A9CB-A82C6C97AADD}" type="pres">
      <dgm:prSet presAssocID="{CFE20067-39D0-4966-932F-3C5A650CA2B1}" presName="bgRect" presStyleLbl="bgShp" presStyleIdx="1" presStyleCnt="3"/>
      <dgm:spPr/>
    </dgm:pt>
    <dgm:pt modelId="{03C3EF99-EC90-48CE-8609-E4F84D82C0B8}" type="pres">
      <dgm:prSet presAssocID="{CFE20067-39D0-4966-932F-3C5A650CA2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DA4FB358-1C1D-49F6-86A1-E693E2F51FE5}" type="pres">
      <dgm:prSet presAssocID="{CFE20067-39D0-4966-932F-3C5A650CA2B1}" presName="spaceRect" presStyleCnt="0"/>
      <dgm:spPr/>
    </dgm:pt>
    <dgm:pt modelId="{503B3502-08A8-4A90-B790-C6DAC86E1876}" type="pres">
      <dgm:prSet presAssocID="{CFE20067-39D0-4966-932F-3C5A650CA2B1}" presName="parTx" presStyleLbl="revTx" presStyleIdx="1" presStyleCnt="3">
        <dgm:presLayoutVars>
          <dgm:chMax val="0"/>
          <dgm:chPref val="0"/>
        </dgm:presLayoutVars>
      </dgm:prSet>
      <dgm:spPr/>
    </dgm:pt>
    <dgm:pt modelId="{FBF53A74-0A21-446D-91B1-7A13166D01F1}" type="pres">
      <dgm:prSet presAssocID="{4B79835D-0FB7-44D1-BA1E-8D2B0A1CA63D}" presName="sibTrans" presStyleCnt="0"/>
      <dgm:spPr/>
    </dgm:pt>
    <dgm:pt modelId="{204DAD64-FBF7-42A0-AC5A-A68A47D343FA}" type="pres">
      <dgm:prSet presAssocID="{1525E3F1-A30D-4900-82CC-2F971FCE61FE}" presName="compNode" presStyleCnt="0"/>
      <dgm:spPr/>
    </dgm:pt>
    <dgm:pt modelId="{5ACAC033-4C11-4578-9A53-5B9D1B7046D5}" type="pres">
      <dgm:prSet presAssocID="{1525E3F1-A30D-4900-82CC-2F971FCE61FE}" presName="bgRect" presStyleLbl="bgShp" presStyleIdx="2" presStyleCnt="3"/>
      <dgm:spPr/>
    </dgm:pt>
    <dgm:pt modelId="{AC95B8B9-EF6F-46C0-AA0A-79D8BCD314AA}" type="pres">
      <dgm:prSet presAssocID="{1525E3F1-A30D-4900-82CC-2F971FCE61F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rmometr"/>
        </a:ext>
      </dgm:extLst>
    </dgm:pt>
    <dgm:pt modelId="{9193A1B8-FC95-4D3F-B308-7214348055BB}" type="pres">
      <dgm:prSet presAssocID="{1525E3F1-A30D-4900-82CC-2F971FCE61FE}" presName="spaceRect" presStyleCnt="0"/>
      <dgm:spPr/>
    </dgm:pt>
    <dgm:pt modelId="{FF1132AB-019F-4CC7-9CBB-363CE085752C}" type="pres">
      <dgm:prSet presAssocID="{1525E3F1-A30D-4900-82CC-2F971FCE61FE}" presName="parTx" presStyleLbl="revTx" presStyleIdx="2" presStyleCnt="3">
        <dgm:presLayoutVars>
          <dgm:chMax val="0"/>
          <dgm:chPref val="0"/>
        </dgm:presLayoutVars>
      </dgm:prSet>
      <dgm:spPr/>
    </dgm:pt>
  </dgm:ptLst>
  <dgm:cxnLst>
    <dgm:cxn modelId="{7CCC7500-1EF8-46EB-9B97-73CFA49F93A3}" type="presOf" srcId="{5C894F5E-416E-480C-BA5E-2D7AABDC9DFF}" destId="{5DFE90CD-8C2D-495A-BD8F-34461539C0CC}" srcOrd="0" destOrd="0" presId="urn:microsoft.com/office/officeart/2018/2/layout/IconVerticalSolidList"/>
    <dgm:cxn modelId="{FFEAF30F-F76A-4C2A-9EA3-F23470ABE716}" type="presOf" srcId="{1525E3F1-A30D-4900-82CC-2F971FCE61FE}" destId="{FF1132AB-019F-4CC7-9CBB-363CE085752C}" srcOrd="0" destOrd="0" presId="urn:microsoft.com/office/officeart/2018/2/layout/IconVerticalSolidList"/>
    <dgm:cxn modelId="{AD4A3F31-270C-4EF1-9E8D-64847C009785}" srcId="{5C894F5E-416E-480C-BA5E-2D7AABDC9DFF}" destId="{7AA1D737-C248-453A-9414-AAB94DE1E5F8}" srcOrd="0" destOrd="0" parTransId="{DB1A6F98-0551-4755-AF50-3F4BBF9364CC}" sibTransId="{25081EF3-9151-4D26-92BD-32A25EAFCB8D}"/>
    <dgm:cxn modelId="{11AB8363-B7B7-4BAA-9325-B3FAEA7B2549}" srcId="{5C894F5E-416E-480C-BA5E-2D7AABDC9DFF}" destId="{CFE20067-39D0-4966-932F-3C5A650CA2B1}" srcOrd="1" destOrd="0" parTransId="{E5F7D648-4B0E-45A8-B05B-D0ACDA70A147}" sibTransId="{4B79835D-0FB7-44D1-BA1E-8D2B0A1CA63D}"/>
    <dgm:cxn modelId="{32E5B67A-2E91-40D9-82BA-DB0043D6E4B9}" type="presOf" srcId="{CFE20067-39D0-4966-932F-3C5A650CA2B1}" destId="{503B3502-08A8-4A90-B790-C6DAC86E1876}" srcOrd="0" destOrd="0" presId="urn:microsoft.com/office/officeart/2018/2/layout/IconVerticalSolidList"/>
    <dgm:cxn modelId="{CAEF417F-1970-47C5-B071-7E1748EE02E5}" srcId="{5C894F5E-416E-480C-BA5E-2D7AABDC9DFF}" destId="{1525E3F1-A30D-4900-82CC-2F971FCE61FE}" srcOrd="2" destOrd="0" parTransId="{8AD1CCAF-8B69-413D-A5AF-888202228331}" sibTransId="{6CD461A4-C706-4A43-9E55-41BBA97DAD39}"/>
    <dgm:cxn modelId="{AA2F6CDE-C1D5-4EA5-8114-646B2A44426E}" type="presOf" srcId="{7AA1D737-C248-453A-9414-AAB94DE1E5F8}" destId="{C03B2A8F-427E-4A0B-84E4-A9ECC4CAB1BB}" srcOrd="0" destOrd="0" presId="urn:microsoft.com/office/officeart/2018/2/layout/IconVerticalSolidList"/>
    <dgm:cxn modelId="{F9CF88D7-CB7D-496E-A3A1-415D634E498A}" type="presParOf" srcId="{5DFE90CD-8C2D-495A-BD8F-34461539C0CC}" destId="{036F797C-0809-4404-BC2D-095E35FA6D05}" srcOrd="0" destOrd="0" presId="urn:microsoft.com/office/officeart/2018/2/layout/IconVerticalSolidList"/>
    <dgm:cxn modelId="{D4AB7CF0-06E5-45F6-8508-008A0A1CC9AE}" type="presParOf" srcId="{036F797C-0809-4404-BC2D-095E35FA6D05}" destId="{E0C1A7F9-7037-4E7D-A6EA-B1F28FD66D2E}" srcOrd="0" destOrd="0" presId="urn:microsoft.com/office/officeart/2018/2/layout/IconVerticalSolidList"/>
    <dgm:cxn modelId="{B50499A7-59D2-46F6-A245-3280E4C15C4C}" type="presParOf" srcId="{036F797C-0809-4404-BC2D-095E35FA6D05}" destId="{7CE0DE0D-298E-469F-A410-F89E3CD753FC}" srcOrd="1" destOrd="0" presId="urn:microsoft.com/office/officeart/2018/2/layout/IconVerticalSolidList"/>
    <dgm:cxn modelId="{1D75AF81-0F06-44E7-9B60-B2911680277A}" type="presParOf" srcId="{036F797C-0809-4404-BC2D-095E35FA6D05}" destId="{CD54609C-9E35-48C3-BA7C-ADF1208B499D}" srcOrd="2" destOrd="0" presId="urn:microsoft.com/office/officeart/2018/2/layout/IconVerticalSolidList"/>
    <dgm:cxn modelId="{5D3771B4-3408-469C-8E43-971A215E8932}" type="presParOf" srcId="{036F797C-0809-4404-BC2D-095E35FA6D05}" destId="{C03B2A8F-427E-4A0B-84E4-A9ECC4CAB1BB}" srcOrd="3" destOrd="0" presId="urn:microsoft.com/office/officeart/2018/2/layout/IconVerticalSolidList"/>
    <dgm:cxn modelId="{F8F7BF7E-5C13-4047-8897-71F020BBA9A2}" type="presParOf" srcId="{5DFE90CD-8C2D-495A-BD8F-34461539C0CC}" destId="{8ECE480C-986B-48C2-8265-4A373B68F2ED}" srcOrd="1" destOrd="0" presId="urn:microsoft.com/office/officeart/2018/2/layout/IconVerticalSolidList"/>
    <dgm:cxn modelId="{A048EC2F-5B56-4D06-ADFC-1CE302A21EAF}" type="presParOf" srcId="{5DFE90CD-8C2D-495A-BD8F-34461539C0CC}" destId="{15E536A8-3782-4632-9D28-9BAD75EA30E8}" srcOrd="2" destOrd="0" presId="urn:microsoft.com/office/officeart/2018/2/layout/IconVerticalSolidList"/>
    <dgm:cxn modelId="{8259E0EF-AC73-4A70-A657-3328FAAA21AA}" type="presParOf" srcId="{15E536A8-3782-4632-9D28-9BAD75EA30E8}" destId="{334594E2-9039-41F6-A9CB-A82C6C97AADD}" srcOrd="0" destOrd="0" presId="urn:microsoft.com/office/officeart/2018/2/layout/IconVerticalSolidList"/>
    <dgm:cxn modelId="{9853A9F3-4C0D-40C5-BDB7-3BCF0B9B5F28}" type="presParOf" srcId="{15E536A8-3782-4632-9D28-9BAD75EA30E8}" destId="{03C3EF99-EC90-48CE-8609-E4F84D82C0B8}" srcOrd="1" destOrd="0" presId="urn:microsoft.com/office/officeart/2018/2/layout/IconVerticalSolidList"/>
    <dgm:cxn modelId="{0436A57D-5D72-4EEF-981B-01476F8001C9}" type="presParOf" srcId="{15E536A8-3782-4632-9D28-9BAD75EA30E8}" destId="{DA4FB358-1C1D-49F6-86A1-E693E2F51FE5}" srcOrd="2" destOrd="0" presId="urn:microsoft.com/office/officeart/2018/2/layout/IconVerticalSolidList"/>
    <dgm:cxn modelId="{A8A7539A-5030-4AD2-8F95-B35AAF12896C}" type="presParOf" srcId="{15E536A8-3782-4632-9D28-9BAD75EA30E8}" destId="{503B3502-08A8-4A90-B790-C6DAC86E1876}" srcOrd="3" destOrd="0" presId="urn:microsoft.com/office/officeart/2018/2/layout/IconVerticalSolidList"/>
    <dgm:cxn modelId="{6A20F9EC-CE9D-4C3A-8FD4-C353BF1847BA}" type="presParOf" srcId="{5DFE90CD-8C2D-495A-BD8F-34461539C0CC}" destId="{FBF53A74-0A21-446D-91B1-7A13166D01F1}" srcOrd="3" destOrd="0" presId="urn:microsoft.com/office/officeart/2018/2/layout/IconVerticalSolidList"/>
    <dgm:cxn modelId="{9D915F93-6CD5-45D3-862E-06069AC7975C}" type="presParOf" srcId="{5DFE90CD-8C2D-495A-BD8F-34461539C0CC}" destId="{204DAD64-FBF7-42A0-AC5A-A68A47D343FA}" srcOrd="4" destOrd="0" presId="urn:microsoft.com/office/officeart/2018/2/layout/IconVerticalSolidList"/>
    <dgm:cxn modelId="{90C7C435-EA04-4D4E-90DC-D4F89ADB0409}" type="presParOf" srcId="{204DAD64-FBF7-42A0-AC5A-A68A47D343FA}" destId="{5ACAC033-4C11-4578-9A53-5B9D1B7046D5}" srcOrd="0" destOrd="0" presId="urn:microsoft.com/office/officeart/2018/2/layout/IconVerticalSolidList"/>
    <dgm:cxn modelId="{767D23F1-3799-459B-BBDF-ADF292EC7B29}" type="presParOf" srcId="{204DAD64-FBF7-42A0-AC5A-A68A47D343FA}" destId="{AC95B8B9-EF6F-46C0-AA0A-79D8BCD314AA}" srcOrd="1" destOrd="0" presId="urn:microsoft.com/office/officeart/2018/2/layout/IconVerticalSolidList"/>
    <dgm:cxn modelId="{FE8358F5-8D95-4BF1-8D34-68A500B9415B}" type="presParOf" srcId="{204DAD64-FBF7-42A0-AC5A-A68A47D343FA}" destId="{9193A1B8-FC95-4D3F-B308-7214348055BB}" srcOrd="2" destOrd="0" presId="urn:microsoft.com/office/officeart/2018/2/layout/IconVerticalSolidList"/>
    <dgm:cxn modelId="{06FD8DF3-6779-4948-83DF-10D73BE30564}" type="presParOf" srcId="{204DAD64-FBF7-42A0-AC5A-A68A47D343FA}" destId="{FF1132AB-019F-4CC7-9CBB-363CE08575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C520C2-5680-47B1-9EFA-9901FD4B8E6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FBA14AF-E7E9-4163-A68C-0E2057354EF6}">
      <dgm:prSet/>
      <dgm:spPr/>
      <dgm:t>
        <a:bodyPr/>
        <a:lstStyle/>
        <a:p>
          <a:r>
            <a:rPr lang="pl-PL" dirty="0" err="1"/>
            <a:t>What</a:t>
          </a:r>
          <a:r>
            <a:rPr lang="pl-PL" dirty="0"/>
            <a:t> </a:t>
          </a:r>
          <a:r>
            <a:rPr lang="pl-PL" dirty="0" err="1"/>
            <a:t>is</a:t>
          </a:r>
          <a:r>
            <a:rPr lang="pl-PL" dirty="0"/>
            <a:t> a </a:t>
          </a:r>
          <a:r>
            <a:rPr lang="pl-PL" dirty="0" err="1"/>
            <a:t>megatrend</a:t>
          </a:r>
          <a:r>
            <a:rPr lang="pl-PL" dirty="0"/>
            <a:t>?</a:t>
          </a:r>
          <a:endParaRPr lang="en-US" dirty="0"/>
        </a:p>
      </dgm:t>
    </dgm:pt>
    <dgm:pt modelId="{5DC8FA7C-BFF1-48B0-8FDA-895A1D6D65D3}" type="parTrans" cxnId="{A25A0BB8-D5FB-438A-A997-2B5EE75422E3}">
      <dgm:prSet/>
      <dgm:spPr/>
      <dgm:t>
        <a:bodyPr/>
        <a:lstStyle/>
        <a:p>
          <a:endParaRPr lang="en-US"/>
        </a:p>
      </dgm:t>
    </dgm:pt>
    <dgm:pt modelId="{69D354F3-453F-489D-8555-02B5A24EC9DA}" type="sibTrans" cxnId="{A25A0BB8-D5FB-438A-A997-2B5EE75422E3}">
      <dgm:prSet/>
      <dgm:spPr/>
      <dgm:t>
        <a:bodyPr/>
        <a:lstStyle/>
        <a:p>
          <a:endParaRPr lang="en-US"/>
        </a:p>
      </dgm:t>
    </dgm:pt>
    <dgm:pt modelId="{AA3A2ECA-91A1-4130-8A3A-56C984C79676}">
      <dgm:prSet/>
      <dgm:spPr/>
      <dgm:t>
        <a:bodyPr/>
        <a:lstStyle/>
        <a:p>
          <a:r>
            <a:rPr lang="pl-PL" dirty="0"/>
            <a:t>We </a:t>
          </a:r>
          <a:r>
            <a:rPr lang="pl-PL" dirty="0" err="1"/>
            <a:t>can</a:t>
          </a:r>
          <a:r>
            <a:rPr lang="pl-PL" dirty="0"/>
            <a:t> </a:t>
          </a:r>
          <a:r>
            <a:rPr lang="pl-PL" dirty="0" err="1"/>
            <a:t>describe</a:t>
          </a:r>
          <a:r>
            <a:rPr lang="pl-PL" dirty="0"/>
            <a:t> a </a:t>
          </a:r>
          <a:r>
            <a:rPr lang="pl-PL" dirty="0" err="1"/>
            <a:t>megatrend</a:t>
          </a:r>
          <a:r>
            <a:rPr lang="pl-PL" dirty="0"/>
            <a:t> as </a:t>
          </a:r>
          <a:r>
            <a:rPr lang="pl-PL" dirty="0" err="1"/>
            <a:t>complex</a:t>
          </a:r>
          <a:r>
            <a:rPr lang="pl-PL" dirty="0"/>
            <a:t> </a:t>
          </a:r>
          <a:r>
            <a:rPr lang="pl-PL" dirty="0" err="1"/>
            <a:t>phenomena</a:t>
          </a:r>
          <a:r>
            <a:rPr lang="pl-PL" dirty="0"/>
            <a:t> on a macro </a:t>
          </a:r>
          <a:r>
            <a:rPr lang="pl-PL" dirty="0" err="1"/>
            <a:t>scale</a:t>
          </a:r>
          <a:r>
            <a:rPr lang="pl-PL" dirty="0"/>
            <a:t>, </a:t>
          </a:r>
          <a:r>
            <a:rPr lang="pl-PL" dirty="0" err="1"/>
            <a:t>driving</a:t>
          </a:r>
          <a:r>
            <a:rPr lang="pl-PL" dirty="0"/>
            <a:t> </a:t>
          </a:r>
          <a:r>
            <a:rPr lang="pl-PL" dirty="0" err="1"/>
            <a:t>changes</a:t>
          </a:r>
          <a:r>
            <a:rPr lang="pl-PL" dirty="0"/>
            <a:t> of a </a:t>
          </a:r>
          <a:r>
            <a:rPr lang="pl-PL" dirty="0" err="1"/>
            <a:t>wide</a:t>
          </a:r>
          <a:r>
            <a:rPr lang="pl-PL" dirty="0"/>
            <a:t>, </a:t>
          </a:r>
          <a:r>
            <a:rPr lang="pl-PL" dirty="0" err="1"/>
            <a:t>global</a:t>
          </a:r>
          <a:r>
            <a:rPr lang="pl-PL" dirty="0"/>
            <a:t> and </a:t>
          </a:r>
          <a:r>
            <a:rPr lang="pl-PL" dirty="0" err="1"/>
            <a:t>supra-regional</a:t>
          </a:r>
          <a:r>
            <a:rPr lang="pl-PL" dirty="0"/>
            <a:t> </a:t>
          </a:r>
          <a:r>
            <a:rPr lang="pl-PL" dirty="0" err="1"/>
            <a:t>scope</a:t>
          </a:r>
          <a:r>
            <a:rPr lang="pl-PL" dirty="0"/>
            <a:t>, </a:t>
          </a:r>
          <a:r>
            <a:rPr lang="pl-PL" dirty="0" err="1"/>
            <a:t>occurring</a:t>
          </a:r>
          <a:r>
            <a:rPr lang="pl-PL" dirty="0"/>
            <a:t> in </a:t>
          </a:r>
          <a:r>
            <a:rPr lang="pl-PL" dirty="0" err="1"/>
            <a:t>various</a:t>
          </a:r>
          <a:r>
            <a:rPr lang="pl-PL" dirty="0"/>
            <a:t> </a:t>
          </a:r>
          <a:r>
            <a:rPr lang="pl-PL" dirty="0" err="1"/>
            <a:t>spheres</a:t>
          </a:r>
          <a:r>
            <a:rPr lang="pl-PL" dirty="0"/>
            <a:t> – </a:t>
          </a:r>
          <a:r>
            <a:rPr lang="pl-PL" dirty="0" err="1"/>
            <a:t>both</a:t>
          </a:r>
          <a:r>
            <a:rPr lang="pl-PL" dirty="0"/>
            <a:t> </a:t>
          </a:r>
          <a:r>
            <a:rPr lang="pl-PL" dirty="0" err="1"/>
            <a:t>social</a:t>
          </a:r>
          <a:r>
            <a:rPr lang="pl-PL" dirty="0"/>
            <a:t>, </a:t>
          </a:r>
          <a:r>
            <a:rPr lang="pl-PL" dirty="0" err="1"/>
            <a:t>economic</a:t>
          </a:r>
          <a:r>
            <a:rPr lang="pl-PL" dirty="0"/>
            <a:t>, </a:t>
          </a:r>
          <a:r>
            <a:rPr lang="pl-PL" dirty="0" err="1"/>
            <a:t>political</a:t>
          </a:r>
          <a:r>
            <a:rPr lang="pl-PL" dirty="0"/>
            <a:t>, </a:t>
          </a:r>
          <a:r>
            <a:rPr lang="pl-PL" dirty="0" err="1"/>
            <a:t>enviromental</a:t>
          </a:r>
          <a:r>
            <a:rPr lang="pl-PL" dirty="0"/>
            <a:t> and </a:t>
          </a:r>
          <a:r>
            <a:rPr lang="pl-PL" dirty="0" err="1"/>
            <a:t>technological</a:t>
          </a:r>
          <a:endParaRPr lang="en-US" dirty="0"/>
        </a:p>
      </dgm:t>
    </dgm:pt>
    <dgm:pt modelId="{89619298-BF89-47E6-9792-E47BBAFDC9FF}" type="parTrans" cxnId="{DA252380-5B02-455B-8270-71C85ECB836C}">
      <dgm:prSet/>
      <dgm:spPr/>
      <dgm:t>
        <a:bodyPr/>
        <a:lstStyle/>
        <a:p>
          <a:endParaRPr lang="en-US"/>
        </a:p>
      </dgm:t>
    </dgm:pt>
    <dgm:pt modelId="{88AE3B2C-218C-40C9-BDDF-92BEA9A66801}" type="sibTrans" cxnId="{DA252380-5B02-455B-8270-71C85ECB836C}">
      <dgm:prSet/>
      <dgm:spPr/>
      <dgm:t>
        <a:bodyPr/>
        <a:lstStyle/>
        <a:p>
          <a:endParaRPr lang="en-US"/>
        </a:p>
      </dgm:t>
    </dgm:pt>
    <dgm:pt modelId="{92C38B5F-51E6-4F3B-ADD3-B0E85CEEFF44}" type="pres">
      <dgm:prSet presAssocID="{84C520C2-5680-47B1-9EFA-9901FD4B8E6E}" presName="hierChild1" presStyleCnt="0">
        <dgm:presLayoutVars>
          <dgm:chPref val="1"/>
          <dgm:dir/>
          <dgm:animOne val="branch"/>
          <dgm:animLvl val="lvl"/>
          <dgm:resizeHandles/>
        </dgm:presLayoutVars>
      </dgm:prSet>
      <dgm:spPr/>
    </dgm:pt>
    <dgm:pt modelId="{FDEE00AD-EBC6-4952-9381-D09A055FD5F7}" type="pres">
      <dgm:prSet presAssocID="{8FBA14AF-E7E9-4163-A68C-0E2057354EF6}" presName="hierRoot1" presStyleCnt="0"/>
      <dgm:spPr/>
    </dgm:pt>
    <dgm:pt modelId="{D6EB2A82-70C6-4A3F-89E2-C5C7ABB43A3D}" type="pres">
      <dgm:prSet presAssocID="{8FBA14AF-E7E9-4163-A68C-0E2057354EF6}" presName="composite" presStyleCnt="0"/>
      <dgm:spPr/>
    </dgm:pt>
    <dgm:pt modelId="{F3CD16DE-ACB2-49AC-8D17-BB06E5DB32D7}" type="pres">
      <dgm:prSet presAssocID="{8FBA14AF-E7E9-4163-A68C-0E2057354EF6}" presName="background" presStyleLbl="node0" presStyleIdx="0" presStyleCnt="2"/>
      <dgm:spPr/>
    </dgm:pt>
    <dgm:pt modelId="{DD7AFF0C-FC9F-4876-B60C-838844C2C4B9}" type="pres">
      <dgm:prSet presAssocID="{8FBA14AF-E7E9-4163-A68C-0E2057354EF6}" presName="text" presStyleLbl="fgAcc0" presStyleIdx="0" presStyleCnt="2">
        <dgm:presLayoutVars>
          <dgm:chPref val="3"/>
        </dgm:presLayoutVars>
      </dgm:prSet>
      <dgm:spPr/>
    </dgm:pt>
    <dgm:pt modelId="{BE2E7D82-AA5C-49D8-BCBF-DB5529B99CAC}" type="pres">
      <dgm:prSet presAssocID="{8FBA14AF-E7E9-4163-A68C-0E2057354EF6}" presName="hierChild2" presStyleCnt="0"/>
      <dgm:spPr/>
    </dgm:pt>
    <dgm:pt modelId="{8CDE4709-F4D8-4D3E-9917-4B4AE330EBB3}" type="pres">
      <dgm:prSet presAssocID="{AA3A2ECA-91A1-4130-8A3A-56C984C79676}" presName="hierRoot1" presStyleCnt="0"/>
      <dgm:spPr/>
    </dgm:pt>
    <dgm:pt modelId="{DE4DDDD3-C9BE-4ADA-A4B2-D2051CA116B7}" type="pres">
      <dgm:prSet presAssocID="{AA3A2ECA-91A1-4130-8A3A-56C984C79676}" presName="composite" presStyleCnt="0"/>
      <dgm:spPr/>
    </dgm:pt>
    <dgm:pt modelId="{5AC48A87-1E03-42E0-8978-91A70A1C6FB6}" type="pres">
      <dgm:prSet presAssocID="{AA3A2ECA-91A1-4130-8A3A-56C984C79676}" presName="background" presStyleLbl="node0" presStyleIdx="1" presStyleCnt="2"/>
      <dgm:spPr/>
    </dgm:pt>
    <dgm:pt modelId="{3E02D0F8-8A20-4FB2-9518-ACF4C4D4954D}" type="pres">
      <dgm:prSet presAssocID="{AA3A2ECA-91A1-4130-8A3A-56C984C79676}" presName="text" presStyleLbl="fgAcc0" presStyleIdx="1" presStyleCnt="2">
        <dgm:presLayoutVars>
          <dgm:chPref val="3"/>
        </dgm:presLayoutVars>
      </dgm:prSet>
      <dgm:spPr/>
    </dgm:pt>
    <dgm:pt modelId="{4AFDC93E-7F1E-44CD-B53F-D8E715D03EFF}" type="pres">
      <dgm:prSet presAssocID="{AA3A2ECA-91A1-4130-8A3A-56C984C79676}" presName="hierChild2" presStyleCnt="0"/>
      <dgm:spPr/>
    </dgm:pt>
  </dgm:ptLst>
  <dgm:cxnLst>
    <dgm:cxn modelId="{FABC2519-02D4-4921-9495-B92C4C618077}" type="presOf" srcId="{AA3A2ECA-91A1-4130-8A3A-56C984C79676}" destId="{3E02D0F8-8A20-4FB2-9518-ACF4C4D4954D}" srcOrd="0" destOrd="0" presId="urn:microsoft.com/office/officeart/2005/8/layout/hierarchy1"/>
    <dgm:cxn modelId="{DA252380-5B02-455B-8270-71C85ECB836C}" srcId="{84C520C2-5680-47B1-9EFA-9901FD4B8E6E}" destId="{AA3A2ECA-91A1-4130-8A3A-56C984C79676}" srcOrd="1" destOrd="0" parTransId="{89619298-BF89-47E6-9792-E47BBAFDC9FF}" sibTransId="{88AE3B2C-218C-40C9-BDDF-92BEA9A66801}"/>
    <dgm:cxn modelId="{A25A0BB8-D5FB-438A-A997-2B5EE75422E3}" srcId="{84C520C2-5680-47B1-9EFA-9901FD4B8E6E}" destId="{8FBA14AF-E7E9-4163-A68C-0E2057354EF6}" srcOrd="0" destOrd="0" parTransId="{5DC8FA7C-BFF1-48B0-8FDA-895A1D6D65D3}" sibTransId="{69D354F3-453F-489D-8555-02B5A24EC9DA}"/>
    <dgm:cxn modelId="{CAEE80D4-7F3C-4FC6-9A30-CC0C307486C7}" type="presOf" srcId="{8FBA14AF-E7E9-4163-A68C-0E2057354EF6}" destId="{DD7AFF0C-FC9F-4876-B60C-838844C2C4B9}" srcOrd="0" destOrd="0" presId="urn:microsoft.com/office/officeart/2005/8/layout/hierarchy1"/>
    <dgm:cxn modelId="{CEA721D6-DF86-4F68-84A5-86D4A825EEE0}" type="presOf" srcId="{84C520C2-5680-47B1-9EFA-9901FD4B8E6E}" destId="{92C38B5F-51E6-4F3B-ADD3-B0E85CEEFF44}" srcOrd="0" destOrd="0" presId="urn:microsoft.com/office/officeart/2005/8/layout/hierarchy1"/>
    <dgm:cxn modelId="{6086B497-7EF6-4A42-924C-E547124D1727}" type="presParOf" srcId="{92C38B5F-51E6-4F3B-ADD3-B0E85CEEFF44}" destId="{FDEE00AD-EBC6-4952-9381-D09A055FD5F7}" srcOrd="0" destOrd="0" presId="urn:microsoft.com/office/officeart/2005/8/layout/hierarchy1"/>
    <dgm:cxn modelId="{0371EDCC-4B46-4203-BE3B-95D8F68CEBFF}" type="presParOf" srcId="{FDEE00AD-EBC6-4952-9381-D09A055FD5F7}" destId="{D6EB2A82-70C6-4A3F-89E2-C5C7ABB43A3D}" srcOrd="0" destOrd="0" presId="urn:microsoft.com/office/officeart/2005/8/layout/hierarchy1"/>
    <dgm:cxn modelId="{A3460393-A433-4109-993E-602E534B9A20}" type="presParOf" srcId="{D6EB2A82-70C6-4A3F-89E2-C5C7ABB43A3D}" destId="{F3CD16DE-ACB2-49AC-8D17-BB06E5DB32D7}" srcOrd="0" destOrd="0" presId="urn:microsoft.com/office/officeart/2005/8/layout/hierarchy1"/>
    <dgm:cxn modelId="{6D973348-7EA1-46BB-ACE3-DED3D6F8540F}" type="presParOf" srcId="{D6EB2A82-70C6-4A3F-89E2-C5C7ABB43A3D}" destId="{DD7AFF0C-FC9F-4876-B60C-838844C2C4B9}" srcOrd="1" destOrd="0" presId="urn:microsoft.com/office/officeart/2005/8/layout/hierarchy1"/>
    <dgm:cxn modelId="{7F758DB0-B55B-40BA-8FF7-AA5AF9F601D2}" type="presParOf" srcId="{FDEE00AD-EBC6-4952-9381-D09A055FD5F7}" destId="{BE2E7D82-AA5C-49D8-BCBF-DB5529B99CAC}" srcOrd="1" destOrd="0" presId="urn:microsoft.com/office/officeart/2005/8/layout/hierarchy1"/>
    <dgm:cxn modelId="{A79315EC-A940-4163-898F-4C72E0B7E274}" type="presParOf" srcId="{92C38B5F-51E6-4F3B-ADD3-B0E85CEEFF44}" destId="{8CDE4709-F4D8-4D3E-9917-4B4AE330EBB3}" srcOrd="1" destOrd="0" presId="urn:microsoft.com/office/officeart/2005/8/layout/hierarchy1"/>
    <dgm:cxn modelId="{486E0630-E0DC-44EE-A42C-FCFE0CBBE5A6}" type="presParOf" srcId="{8CDE4709-F4D8-4D3E-9917-4B4AE330EBB3}" destId="{DE4DDDD3-C9BE-4ADA-A4B2-D2051CA116B7}" srcOrd="0" destOrd="0" presId="urn:microsoft.com/office/officeart/2005/8/layout/hierarchy1"/>
    <dgm:cxn modelId="{CCAE3087-B784-491A-B203-04209E3653DB}" type="presParOf" srcId="{DE4DDDD3-C9BE-4ADA-A4B2-D2051CA116B7}" destId="{5AC48A87-1E03-42E0-8978-91A70A1C6FB6}" srcOrd="0" destOrd="0" presId="urn:microsoft.com/office/officeart/2005/8/layout/hierarchy1"/>
    <dgm:cxn modelId="{457E6B85-550F-4859-9AB2-6D66DE4342BA}" type="presParOf" srcId="{DE4DDDD3-C9BE-4ADA-A4B2-D2051CA116B7}" destId="{3E02D0F8-8A20-4FB2-9518-ACF4C4D4954D}" srcOrd="1" destOrd="0" presId="urn:microsoft.com/office/officeart/2005/8/layout/hierarchy1"/>
    <dgm:cxn modelId="{F6DDEC8F-3142-4964-8869-6A71683DE8AE}" type="presParOf" srcId="{8CDE4709-F4D8-4D3E-9917-4B4AE330EBB3}" destId="{4AFDC93E-7F1E-44CD-B53F-D8E715D03EF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66F806-4795-49EB-934E-19C3E12227E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pl-PL"/>
        </a:p>
      </dgm:t>
    </dgm:pt>
    <dgm:pt modelId="{5CB9FBDA-EA31-4046-9CC1-352E9737860C}">
      <dgm:prSet phldrT="[Tekst]" phldr="0"/>
      <dgm:spPr/>
      <dgm:t>
        <a:bodyPr/>
        <a:lstStyle/>
        <a:p>
          <a:pPr rtl="0"/>
          <a:r>
            <a:rPr lang="pl-PL">
              <a:latin typeface="Sitka Subheading"/>
            </a:rPr>
            <a:t>Human life and activity</a:t>
          </a:r>
          <a:endParaRPr lang="pl-PL"/>
        </a:p>
      </dgm:t>
    </dgm:pt>
    <dgm:pt modelId="{FFD9F074-9581-47E7-83F1-ABBF901D5A01}" type="parTrans" cxnId="{4EBA2138-57A7-4E41-A84D-E8D1E2B0145D}">
      <dgm:prSet/>
      <dgm:spPr/>
      <dgm:t>
        <a:bodyPr/>
        <a:lstStyle/>
        <a:p>
          <a:endParaRPr lang="pl-PL"/>
        </a:p>
      </dgm:t>
    </dgm:pt>
    <dgm:pt modelId="{058CC302-E3CC-4ECD-92B0-DE816FBAE978}" type="sibTrans" cxnId="{4EBA2138-57A7-4E41-A84D-E8D1E2B0145D}">
      <dgm:prSet/>
      <dgm:spPr/>
      <dgm:t>
        <a:bodyPr/>
        <a:lstStyle/>
        <a:p>
          <a:endParaRPr lang="pl-PL"/>
        </a:p>
      </dgm:t>
    </dgm:pt>
    <dgm:pt modelId="{91F75529-95F2-4747-AB61-4F7A4AEDD468}">
      <dgm:prSet phldrT="[Tekst]" phldr="0"/>
      <dgm:spPr/>
      <dgm:t>
        <a:bodyPr/>
        <a:lstStyle/>
        <a:p>
          <a:r>
            <a:rPr lang="pl-PL" err="1">
              <a:latin typeface="Sitka Subheading"/>
            </a:rPr>
            <a:t>Mechanisms</a:t>
          </a:r>
          <a:endParaRPr lang="pl-PL" err="1"/>
        </a:p>
      </dgm:t>
    </dgm:pt>
    <dgm:pt modelId="{1A7AD95E-EB51-4D69-A260-1EA0AB629FF3}" type="parTrans" cxnId="{CF799931-C1B2-45C4-9AAA-699CBA49AF03}">
      <dgm:prSet/>
      <dgm:spPr/>
      <dgm:t>
        <a:bodyPr/>
        <a:lstStyle/>
        <a:p>
          <a:endParaRPr lang="pl-PL"/>
        </a:p>
      </dgm:t>
    </dgm:pt>
    <dgm:pt modelId="{A2DC3C66-C575-4F3D-B720-5F8264FBA088}" type="sibTrans" cxnId="{CF799931-C1B2-45C4-9AAA-699CBA49AF03}">
      <dgm:prSet/>
      <dgm:spPr/>
      <dgm:t>
        <a:bodyPr/>
        <a:lstStyle/>
        <a:p>
          <a:endParaRPr lang="pl-PL"/>
        </a:p>
      </dgm:t>
    </dgm:pt>
    <dgm:pt modelId="{33BEB50B-A102-49B4-8368-AEFD0EB2FA90}">
      <dgm:prSet phldrT="[Tekst]" phldr="0"/>
      <dgm:spPr/>
      <dgm:t>
        <a:bodyPr/>
        <a:lstStyle/>
        <a:p>
          <a:pPr rtl="0"/>
          <a:r>
            <a:rPr lang="pl-PL">
              <a:latin typeface="Sitka Subheading"/>
            </a:rPr>
            <a:t>Planet limitations</a:t>
          </a:r>
          <a:endParaRPr lang="pl-PL"/>
        </a:p>
      </dgm:t>
    </dgm:pt>
    <dgm:pt modelId="{5957A47F-4FED-4936-87CE-2426E77AD846}" type="parTrans" cxnId="{10523467-CA2D-4757-A316-DD7457EB505A}">
      <dgm:prSet/>
      <dgm:spPr/>
      <dgm:t>
        <a:bodyPr/>
        <a:lstStyle/>
        <a:p>
          <a:endParaRPr lang="pl-PL"/>
        </a:p>
      </dgm:t>
    </dgm:pt>
    <dgm:pt modelId="{130F1B1D-F6C9-422E-9850-4CEBDB149551}" type="sibTrans" cxnId="{10523467-CA2D-4757-A316-DD7457EB505A}">
      <dgm:prSet/>
      <dgm:spPr/>
      <dgm:t>
        <a:bodyPr/>
        <a:lstStyle/>
        <a:p>
          <a:endParaRPr lang="pl-PL"/>
        </a:p>
      </dgm:t>
    </dgm:pt>
    <dgm:pt modelId="{712D0698-1BB4-49AE-9C91-3DA01E1DBF30}" type="pres">
      <dgm:prSet presAssocID="{6466F806-4795-49EB-934E-19C3E12227E4}" presName="Name0" presStyleCnt="0">
        <dgm:presLayoutVars>
          <dgm:dir/>
          <dgm:resizeHandles val="exact"/>
        </dgm:presLayoutVars>
      </dgm:prSet>
      <dgm:spPr/>
    </dgm:pt>
    <dgm:pt modelId="{FFA68B7F-B818-4B7C-B7B3-1AD214D32A98}" type="pres">
      <dgm:prSet presAssocID="{5CB9FBDA-EA31-4046-9CC1-352E9737860C}" presName="node" presStyleLbl="node1" presStyleIdx="0" presStyleCnt="3">
        <dgm:presLayoutVars>
          <dgm:bulletEnabled val="1"/>
        </dgm:presLayoutVars>
      </dgm:prSet>
      <dgm:spPr/>
    </dgm:pt>
    <dgm:pt modelId="{8A2899FA-3E6C-46DF-A30F-2095DDDAD47D}" type="pres">
      <dgm:prSet presAssocID="{058CC302-E3CC-4ECD-92B0-DE816FBAE978}" presName="sibTrans" presStyleCnt="0"/>
      <dgm:spPr/>
    </dgm:pt>
    <dgm:pt modelId="{0BE7D8F3-9AF1-458C-8B22-56240E39FDDA}" type="pres">
      <dgm:prSet presAssocID="{91F75529-95F2-4747-AB61-4F7A4AEDD468}" presName="node" presStyleLbl="node1" presStyleIdx="1" presStyleCnt="3">
        <dgm:presLayoutVars>
          <dgm:bulletEnabled val="1"/>
        </dgm:presLayoutVars>
      </dgm:prSet>
      <dgm:spPr/>
    </dgm:pt>
    <dgm:pt modelId="{1636F6CD-3FE4-4831-9C33-1CF0FED89B61}" type="pres">
      <dgm:prSet presAssocID="{A2DC3C66-C575-4F3D-B720-5F8264FBA088}" presName="sibTrans" presStyleCnt="0"/>
      <dgm:spPr/>
    </dgm:pt>
    <dgm:pt modelId="{F274BACE-0705-4240-A8C3-1B22E2936886}" type="pres">
      <dgm:prSet presAssocID="{33BEB50B-A102-49B4-8368-AEFD0EB2FA90}" presName="node" presStyleLbl="node1" presStyleIdx="2" presStyleCnt="3">
        <dgm:presLayoutVars>
          <dgm:bulletEnabled val="1"/>
        </dgm:presLayoutVars>
      </dgm:prSet>
      <dgm:spPr/>
    </dgm:pt>
  </dgm:ptLst>
  <dgm:cxnLst>
    <dgm:cxn modelId="{7456AD05-F819-4D65-9B83-26E8C7B2C8CE}" type="presOf" srcId="{6466F806-4795-49EB-934E-19C3E12227E4}" destId="{712D0698-1BB4-49AE-9C91-3DA01E1DBF30}" srcOrd="0" destOrd="0" presId="urn:microsoft.com/office/officeart/2005/8/layout/hList6"/>
    <dgm:cxn modelId="{95BB1F17-9AA9-4019-AE5C-ACC1A27D1464}" type="presOf" srcId="{91F75529-95F2-4747-AB61-4F7A4AEDD468}" destId="{0BE7D8F3-9AF1-458C-8B22-56240E39FDDA}" srcOrd="0" destOrd="0" presId="urn:microsoft.com/office/officeart/2005/8/layout/hList6"/>
    <dgm:cxn modelId="{CF799931-C1B2-45C4-9AAA-699CBA49AF03}" srcId="{6466F806-4795-49EB-934E-19C3E12227E4}" destId="{91F75529-95F2-4747-AB61-4F7A4AEDD468}" srcOrd="1" destOrd="0" parTransId="{1A7AD95E-EB51-4D69-A260-1EA0AB629FF3}" sibTransId="{A2DC3C66-C575-4F3D-B720-5F8264FBA088}"/>
    <dgm:cxn modelId="{4EBA2138-57A7-4E41-A84D-E8D1E2B0145D}" srcId="{6466F806-4795-49EB-934E-19C3E12227E4}" destId="{5CB9FBDA-EA31-4046-9CC1-352E9737860C}" srcOrd="0" destOrd="0" parTransId="{FFD9F074-9581-47E7-83F1-ABBF901D5A01}" sibTransId="{058CC302-E3CC-4ECD-92B0-DE816FBAE978}"/>
    <dgm:cxn modelId="{10523467-CA2D-4757-A316-DD7457EB505A}" srcId="{6466F806-4795-49EB-934E-19C3E12227E4}" destId="{33BEB50B-A102-49B4-8368-AEFD0EB2FA90}" srcOrd="2" destOrd="0" parTransId="{5957A47F-4FED-4936-87CE-2426E77AD846}" sibTransId="{130F1B1D-F6C9-422E-9850-4CEBDB149551}"/>
    <dgm:cxn modelId="{EFDF214E-208E-4B70-9140-09FB1905A3D3}" type="presOf" srcId="{33BEB50B-A102-49B4-8368-AEFD0EB2FA90}" destId="{F274BACE-0705-4240-A8C3-1B22E2936886}" srcOrd="0" destOrd="0" presId="urn:microsoft.com/office/officeart/2005/8/layout/hList6"/>
    <dgm:cxn modelId="{B1FE7D7D-5870-4C02-AA40-2B6791643774}" type="presOf" srcId="{5CB9FBDA-EA31-4046-9CC1-352E9737860C}" destId="{FFA68B7F-B818-4B7C-B7B3-1AD214D32A98}" srcOrd="0" destOrd="0" presId="urn:microsoft.com/office/officeart/2005/8/layout/hList6"/>
    <dgm:cxn modelId="{AE8F2582-4F93-49A6-902A-57E1EE19E5E7}" type="presParOf" srcId="{712D0698-1BB4-49AE-9C91-3DA01E1DBF30}" destId="{FFA68B7F-B818-4B7C-B7B3-1AD214D32A98}" srcOrd="0" destOrd="0" presId="urn:microsoft.com/office/officeart/2005/8/layout/hList6"/>
    <dgm:cxn modelId="{627A2E51-EB24-4887-88F9-D72A95D86BD8}" type="presParOf" srcId="{712D0698-1BB4-49AE-9C91-3DA01E1DBF30}" destId="{8A2899FA-3E6C-46DF-A30F-2095DDDAD47D}" srcOrd="1" destOrd="0" presId="urn:microsoft.com/office/officeart/2005/8/layout/hList6"/>
    <dgm:cxn modelId="{F5A660A9-86A9-4C1B-A678-CB75EF215057}" type="presParOf" srcId="{712D0698-1BB4-49AE-9C91-3DA01E1DBF30}" destId="{0BE7D8F3-9AF1-458C-8B22-56240E39FDDA}" srcOrd="2" destOrd="0" presId="urn:microsoft.com/office/officeart/2005/8/layout/hList6"/>
    <dgm:cxn modelId="{0CC6F265-7B7F-4D41-B2A8-5CEA8F5ADBF7}" type="presParOf" srcId="{712D0698-1BB4-49AE-9C91-3DA01E1DBF30}" destId="{1636F6CD-3FE4-4831-9C33-1CF0FED89B61}" srcOrd="3" destOrd="0" presId="urn:microsoft.com/office/officeart/2005/8/layout/hList6"/>
    <dgm:cxn modelId="{4B9E5CA8-C203-494F-B71A-E1AD4B44F8E5}" type="presParOf" srcId="{712D0698-1BB4-49AE-9C91-3DA01E1DBF30}" destId="{F274BACE-0705-4240-A8C3-1B22E293688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8A0595-1D55-45DA-9A44-31C978A64B2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61261CAC-DF86-4CA8-B77C-EAD18796241C}">
      <dgm:prSet phldrT="[Tekst]" phldr="0"/>
      <dgm:spPr/>
      <dgm:t>
        <a:bodyPr/>
        <a:lstStyle/>
        <a:p>
          <a:r>
            <a:rPr lang="pl-PL"/>
            <a:t>Hurricanes</a:t>
          </a:r>
        </a:p>
      </dgm:t>
    </dgm:pt>
    <dgm:pt modelId="{2C1CDEAD-D910-4C69-B402-5FA38715A9C3}" type="parTrans" cxnId="{D10E3D55-CDFD-44C6-8893-3EECBE208520}">
      <dgm:prSet/>
      <dgm:spPr/>
      <dgm:t>
        <a:bodyPr/>
        <a:lstStyle/>
        <a:p>
          <a:endParaRPr lang="pl-PL"/>
        </a:p>
      </dgm:t>
    </dgm:pt>
    <dgm:pt modelId="{9E2A9EBB-36A4-41B3-8C31-78F0D197273C}" type="sibTrans" cxnId="{D10E3D55-CDFD-44C6-8893-3EECBE208520}">
      <dgm:prSet/>
      <dgm:spPr/>
      <dgm:t>
        <a:bodyPr/>
        <a:lstStyle/>
        <a:p>
          <a:endParaRPr lang="pl-PL"/>
        </a:p>
      </dgm:t>
    </dgm:pt>
    <dgm:pt modelId="{6E023EBE-6C74-4517-A229-A0CFC7530FBE}">
      <dgm:prSet phldrT="[Tekst]" phldr="0"/>
      <dgm:spPr/>
      <dgm:t>
        <a:bodyPr/>
        <a:lstStyle/>
        <a:p>
          <a:r>
            <a:rPr lang="pl-PL" err="1">
              <a:latin typeface="Sitka Subheading"/>
            </a:rPr>
            <a:t>Whirlwinds</a:t>
          </a:r>
          <a:endParaRPr lang="pl-PL" err="1"/>
        </a:p>
      </dgm:t>
    </dgm:pt>
    <dgm:pt modelId="{CE43D4B6-EC2B-4170-8924-6C1BFDF8750E}" type="parTrans" cxnId="{88615BF4-1EE0-41C8-96A7-B2263E56DD55}">
      <dgm:prSet/>
      <dgm:spPr/>
      <dgm:t>
        <a:bodyPr/>
        <a:lstStyle/>
        <a:p>
          <a:endParaRPr lang="pl-PL"/>
        </a:p>
      </dgm:t>
    </dgm:pt>
    <dgm:pt modelId="{7285AA04-59EA-43AE-A597-DA6031FA3BCE}" type="sibTrans" cxnId="{88615BF4-1EE0-41C8-96A7-B2263E56DD55}">
      <dgm:prSet/>
      <dgm:spPr/>
      <dgm:t>
        <a:bodyPr/>
        <a:lstStyle/>
        <a:p>
          <a:endParaRPr lang="pl-PL"/>
        </a:p>
      </dgm:t>
    </dgm:pt>
    <dgm:pt modelId="{B6D4508D-69E1-414F-8A12-5C969A210426}">
      <dgm:prSet phldrT="[Tekst]" phldr="0"/>
      <dgm:spPr/>
      <dgm:t>
        <a:bodyPr/>
        <a:lstStyle/>
        <a:p>
          <a:pPr rtl="0"/>
          <a:r>
            <a:rPr lang="pl-PL" err="1">
              <a:latin typeface="Sitka Subheading"/>
            </a:rPr>
            <a:t>Heat</a:t>
          </a:r>
          <a:r>
            <a:rPr lang="pl-PL">
              <a:latin typeface="Sitka Subheading"/>
            </a:rPr>
            <a:t> </a:t>
          </a:r>
          <a:r>
            <a:rPr lang="pl-PL" err="1">
              <a:latin typeface="Sitka Subheading"/>
            </a:rPr>
            <a:t>waves</a:t>
          </a:r>
          <a:endParaRPr lang="pl-PL" err="1"/>
        </a:p>
      </dgm:t>
    </dgm:pt>
    <dgm:pt modelId="{24BA09C3-F406-4EFA-85A7-8A715DFEBF97}" type="parTrans" cxnId="{A9C4957E-342C-46EA-AAF9-2F883FA69A0A}">
      <dgm:prSet/>
      <dgm:spPr/>
      <dgm:t>
        <a:bodyPr/>
        <a:lstStyle/>
        <a:p>
          <a:endParaRPr lang="pl-PL"/>
        </a:p>
      </dgm:t>
    </dgm:pt>
    <dgm:pt modelId="{1D848F88-E249-4E9D-96B6-035F42834185}" type="sibTrans" cxnId="{A9C4957E-342C-46EA-AAF9-2F883FA69A0A}">
      <dgm:prSet/>
      <dgm:spPr/>
      <dgm:t>
        <a:bodyPr/>
        <a:lstStyle/>
        <a:p>
          <a:endParaRPr lang="pl-PL"/>
        </a:p>
      </dgm:t>
    </dgm:pt>
    <dgm:pt modelId="{30B41C10-7F88-4E2A-8118-896C0346D57D}">
      <dgm:prSet phldr="0"/>
      <dgm:spPr/>
      <dgm:t>
        <a:bodyPr/>
        <a:lstStyle/>
        <a:p>
          <a:pPr rtl="0"/>
          <a:r>
            <a:rPr lang="pl-PL" err="1"/>
            <a:t>Violent</a:t>
          </a:r>
          <a:r>
            <a:rPr lang="pl-PL"/>
            <a:t> </a:t>
          </a:r>
          <a:r>
            <a:rPr lang="pl-PL" err="1"/>
            <a:t>storms</a:t>
          </a:r>
          <a:endParaRPr lang="en-US" err="1"/>
        </a:p>
      </dgm:t>
    </dgm:pt>
    <dgm:pt modelId="{0F434334-9C8C-4DE3-9A05-446B0459D216}" type="parTrans" cxnId="{F6FD6417-A61C-45BB-BE1C-6CFFA30F71AD}">
      <dgm:prSet/>
      <dgm:spPr/>
    </dgm:pt>
    <dgm:pt modelId="{D6C21444-AA18-4F51-A4D1-72AC7E0414BF}" type="sibTrans" cxnId="{F6FD6417-A61C-45BB-BE1C-6CFFA30F71AD}">
      <dgm:prSet/>
      <dgm:spPr/>
    </dgm:pt>
    <dgm:pt modelId="{0FA6D24D-EDBF-4941-B946-B1033276087D}" type="pres">
      <dgm:prSet presAssocID="{3C8A0595-1D55-45DA-9A44-31C978A64B2C}" presName="diagram" presStyleCnt="0">
        <dgm:presLayoutVars>
          <dgm:dir/>
          <dgm:resizeHandles val="exact"/>
        </dgm:presLayoutVars>
      </dgm:prSet>
      <dgm:spPr/>
    </dgm:pt>
    <dgm:pt modelId="{F3E01320-7B33-4BDD-8685-998D661E8787}" type="pres">
      <dgm:prSet presAssocID="{30B41C10-7F88-4E2A-8118-896C0346D57D}" presName="node" presStyleLbl="node1" presStyleIdx="0" presStyleCnt="4">
        <dgm:presLayoutVars>
          <dgm:bulletEnabled val="1"/>
        </dgm:presLayoutVars>
      </dgm:prSet>
      <dgm:spPr/>
    </dgm:pt>
    <dgm:pt modelId="{48F4C81A-D293-44AA-9E43-FB2A20E2B6EE}" type="pres">
      <dgm:prSet presAssocID="{D6C21444-AA18-4F51-A4D1-72AC7E0414BF}" presName="sibTrans" presStyleCnt="0"/>
      <dgm:spPr/>
    </dgm:pt>
    <dgm:pt modelId="{71F24211-42CF-49C8-A316-3EF1996E596C}" type="pres">
      <dgm:prSet presAssocID="{61261CAC-DF86-4CA8-B77C-EAD18796241C}" presName="node" presStyleLbl="node1" presStyleIdx="1" presStyleCnt="4">
        <dgm:presLayoutVars>
          <dgm:bulletEnabled val="1"/>
        </dgm:presLayoutVars>
      </dgm:prSet>
      <dgm:spPr/>
    </dgm:pt>
    <dgm:pt modelId="{D2C54F10-C10D-4102-990F-16680C976F93}" type="pres">
      <dgm:prSet presAssocID="{9E2A9EBB-36A4-41B3-8C31-78F0D197273C}" presName="sibTrans" presStyleCnt="0"/>
      <dgm:spPr/>
    </dgm:pt>
    <dgm:pt modelId="{4C7CA82F-C8C4-4B92-A25B-C71045D0E2CB}" type="pres">
      <dgm:prSet presAssocID="{6E023EBE-6C74-4517-A229-A0CFC7530FBE}" presName="node" presStyleLbl="node1" presStyleIdx="2" presStyleCnt="4">
        <dgm:presLayoutVars>
          <dgm:bulletEnabled val="1"/>
        </dgm:presLayoutVars>
      </dgm:prSet>
      <dgm:spPr/>
    </dgm:pt>
    <dgm:pt modelId="{10197D63-9D91-49A2-AAA3-E45A4A82129B}" type="pres">
      <dgm:prSet presAssocID="{7285AA04-59EA-43AE-A597-DA6031FA3BCE}" presName="sibTrans" presStyleCnt="0"/>
      <dgm:spPr/>
    </dgm:pt>
    <dgm:pt modelId="{993135DA-E799-47B1-B59E-D4B31B8DBF96}" type="pres">
      <dgm:prSet presAssocID="{B6D4508D-69E1-414F-8A12-5C969A210426}" presName="node" presStyleLbl="node1" presStyleIdx="3" presStyleCnt="4">
        <dgm:presLayoutVars>
          <dgm:bulletEnabled val="1"/>
        </dgm:presLayoutVars>
      </dgm:prSet>
      <dgm:spPr/>
    </dgm:pt>
  </dgm:ptLst>
  <dgm:cxnLst>
    <dgm:cxn modelId="{BE932F08-3785-4E92-8EE0-4EB968125462}" type="presOf" srcId="{6E023EBE-6C74-4517-A229-A0CFC7530FBE}" destId="{4C7CA82F-C8C4-4B92-A25B-C71045D0E2CB}" srcOrd="0" destOrd="0" presId="urn:microsoft.com/office/officeart/2005/8/layout/default"/>
    <dgm:cxn modelId="{52FA3514-8D78-4D75-BC40-626813C4C01F}" type="presOf" srcId="{3C8A0595-1D55-45DA-9A44-31C978A64B2C}" destId="{0FA6D24D-EDBF-4941-B946-B1033276087D}" srcOrd="0" destOrd="0" presId="urn:microsoft.com/office/officeart/2005/8/layout/default"/>
    <dgm:cxn modelId="{F6FD6417-A61C-45BB-BE1C-6CFFA30F71AD}" srcId="{3C8A0595-1D55-45DA-9A44-31C978A64B2C}" destId="{30B41C10-7F88-4E2A-8118-896C0346D57D}" srcOrd="0" destOrd="0" parTransId="{0F434334-9C8C-4DE3-9A05-446B0459D216}" sibTransId="{D6C21444-AA18-4F51-A4D1-72AC7E0414BF}"/>
    <dgm:cxn modelId="{4BC71A3D-5D4A-4F73-B05A-002A7903FF6D}" type="presOf" srcId="{61261CAC-DF86-4CA8-B77C-EAD18796241C}" destId="{71F24211-42CF-49C8-A316-3EF1996E596C}" srcOrd="0" destOrd="0" presId="urn:microsoft.com/office/officeart/2005/8/layout/default"/>
    <dgm:cxn modelId="{D10E3D55-CDFD-44C6-8893-3EECBE208520}" srcId="{3C8A0595-1D55-45DA-9A44-31C978A64B2C}" destId="{61261CAC-DF86-4CA8-B77C-EAD18796241C}" srcOrd="1" destOrd="0" parTransId="{2C1CDEAD-D910-4C69-B402-5FA38715A9C3}" sibTransId="{9E2A9EBB-36A4-41B3-8C31-78F0D197273C}"/>
    <dgm:cxn modelId="{A9C4957E-342C-46EA-AAF9-2F883FA69A0A}" srcId="{3C8A0595-1D55-45DA-9A44-31C978A64B2C}" destId="{B6D4508D-69E1-414F-8A12-5C969A210426}" srcOrd="3" destOrd="0" parTransId="{24BA09C3-F406-4EFA-85A7-8A715DFEBF97}" sibTransId="{1D848F88-E249-4E9D-96B6-035F42834185}"/>
    <dgm:cxn modelId="{FB6BAEAF-4CC5-4F1F-8D6D-A27D9CB1D502}" type="presOf" srcId="{30B41C10-7F88-4E2A-8118-896C0346D57D}" destId="{F3E01320-7B33-4BDD-8685-998D661E8787}" srcOrd="0" destOrd="0" presId="urn:microsoft.com/office/officeart/2005/8/layout/default"/>
    <dgm:cxn modelId="{9202A3E3-E81D-47B9-8482-642C47EF240A}" type="presOf" srcId="{B6D4508D-69E1-414F-8A12-5C969A210426}" destId="{993135DA-E799-47B1-B59E-D4B31B8DBF96}" srcOrd="0" destOrd="0" presId="urn:microsoft.com/office/officeart/2005/8/layout/default"/>
    <dgm:cxn modelId="{88615BF4-1EE0-41C8-96A7-B2263E56DD55}" srcId="{3C8A0595-1D55-45DA-9A44-31C978A64B2C}" destId="{6E023EBE-6C74-4517-A229-A0CFC7530FBE}" srcOrd="2" destOrd="0" parTransId="{CE43D4B6-EC2B-4170-8924-6C1BFDF8750E}" sibTransId="{7285AA04-59EA-43AE-A597-DA6031FA3BCE}"/>
    <dgm:cxn modelId="{6006520C-80C5-4165-95D5-451C750F1A38}" type="presParOf" srcId="{0FA6D24D-EDBF-4941-B946-B1033276087D}" destId="{F3E01320-7B33-4BDD-8685-998D661E8787}" srcOrd="0" destOrd="0" presId="urn:microsoft.com/office/officeart/2005/8/layout/default"/>
    <dgm:cxn modelId="{F816D654-1598-4756-9558-2A6F4E5F1647}" type="presParOf" srcId="{0FA6D24D-EDBF-4941-B946-B1033276087D}" destId="{48F4C81A-D293-44AA-9E43-FB2A20E2B6EE}" srcOrd="1" destOrd="0" presId="urn:microsoft.com/office/officeart/2005/8/layout/default"/>
    <dgm:cxn modelId="{9EAB98DA-8169-444C-B1F5-AD7031711215}" type="presParOf" srcId="{0FA6D24D-EDBF-4941-B946-B1033276087D}" destId="{71F24211-42CF-49C8-A316-3EF1996E596C}" srcOrd="2" destOrd="0" presId="urn:microsoft.com/office/officeart/2005/8/layout/default"/>
    <dgm:cxn modelId="{7CDEBCB2-D500-4772-9F23-AAB9D0589A94}" type="presParOf" srcId="{0FA6D24D-EDBF-4941-B946-B1033276087D}" destId="{D2C54F10-C10D-4102-990F-16680C976F93}" srcOrd="3" destOrd="0" presId="urn:microsoft.com/office/officeart/2005/8/layout/default"/>
    <dgm:cxn modelId="{908A4E50-29CD-45F5-81C9-EAB87746130C}" type="presParOf" srcId="{0FA6D24D-EDBF-4941-B946-B1033276087D}" destId="{4C7CA82F-C8C4-4B92-A25B-C71045D0E2CB}" srcOrd="4" destOrd="0" presId="urn:microsoft.com/office/officeart/2005/8/layout/default"/>
    <dgm:cxn modelId="{DB40A9CE-BB41-4315-99B9-21AB9DCD3804}" type="presParOf" srcId="{0FA6D24D-EDBF-4941-B946-B1033276087D}" destId="{10197D63-9D91-49A2-AAA3-E45A4A82129B}" srcOrd="5" destOrd="0" presId="urn:microsoft.com/office/officeart/2005/8/layout/default"/>
    <dgm:cxn modelId="{27F50DDA-2D4D-43CB-A5B6-27D85630F53F}" type="presParOf" srcId="{0FA6D24D-EDBF-4941-B946-B1033276087D}" destId="{993135DA-E799-47B1-B59E-D4B31B8DBF9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BA61D7-1B3D-4B92-8975-9C407A5FC68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pl-PL"/>
        </a:p>
      </dgm:t>
    </dgm:pt>
    <dgm:pt modelId="{F73CF9DE-89C3-474C-A984-CC5F7E3905C7}">
      <dgm:prSet phldrT="[Tekst]" phldr="0"/>
      <dgm:spPr/>
      <dgm:t>
        <a:bodyPr/>
        <a:lstStyle/>
        <a:p>
          <a:pPr rtl="0"/>
          <a:r>
            <a:rPr lang="pl-PL" err="1">
              <a:latin typeface="Sitka Subheading"/>
            </a:rPr>
            <a:t>Increasing</a:t>
          </a:r>
          <a:r>
            <a:rPr lang="pl-PL">
              <a:latin typeface="Sitka Subheading"/>
            </a:rPr>
            <a:t> </a:t>
          </a:r>
          <a:r>
            <a:rPr lang="pl-PL" err="1">
              <a:latin typeface="Sitka Subheading"/>
            </a:rPr>
            <a:t>flood</a:t>
          </a:r>
          <a:r>
            <a:rPr lang="pl-PL">
              <a:latin typeface="Sitka Subheading"/>
            </a:rPr>
            <a:t> </a:t>
          </a:r>
          <a:r>
            <a:rPr lang="pl-PL" err="1">
              <a:latin typeface="Sitka Subheading"/>
            </a:rPr>
            <a:t>risk</a:t>
          </a:r>
          <a:endParaRPr lang="pl-PL" err="1"/>
        </a:p>
      </dgm:t>
    </dgm:pt>
    <dgm:pt modelId="{45A77F2C-0AC9-4FE0-800A-57699F25F2C5}" type="parTrans" cxnId="{29E5AAE0-4C64-4083-AC69-E1A264D4F8BE}">
      <dgm:prSet/>
      <dgm:spPr/>
      <dgm:t>
        <a:bodyPr/>
        <a:lstStyle/>
        <a:p>
          <a:endParaRPr lang="pl-PL"/>
        </a:p>
      </dgm:t>
    </dgm:pt>
    <dgm:pt modelId="{077F7D92-04FE-4BB3-A726-5F070191D26B}" type="sibTrans" cxnId="{29E5AAE0-4C64-4083-AC69-E1A264D4F8BE}">
      <dgm:prSet/>
      <dgm:spPr/>
      <dgm:t>
        <a:bodyPr/>
        <a:lstStyle/>
        <a:p>
          <a:endParaRPr lang="pl-PL"/>
        </a:p>
      </dgm:t>
    </dgm:pt>
    <dgm:pt modelId="{2F7032D8-12A2-4BC2-A57A-A3EF4953BFF1}">
      <dgm:prSet phldrT="[Tekst]" phldr="0"/>
      <dgm:spPr/>
      <dgm:t>
        <a:bodyPr/>
        <a:lstStyle/>
        <a:p>
          <a:pPr rtl="0"/>
          <a:r>
            <a:rPr lang="pl-PL" err="1">
              <a:latin typeface="Sitka Subheading"/>
            </a:rPr>
            <a:t>Severe</a:t>
          </a:r>
          <a:r>
            <a:rPr lang="pl-PL">
              <a:latin typeface="Sitka Subheading"/>
            </a:rPr>
            <a:t> </a:t>
          </a:r>
          <a:r>
            <a:rPr lang="pl-PL" err="1">
              <a:latin typeface="Sitka Subheading"/>
            </a:rPr>
            <a:t>droughts</a:t>
          </a:r>
          <a:r>
            <a:rPr lang="pl-PL">
              <a:latin typeface="Sitka Subheading"/>
            </a:rPr>
            <a:t> (</a:t>
          </a:r>
          <a:r>
            <a:rPr lang="pl-PL" err="1">
              <a:latin typeface="Sitka Subheading"/>
            </a:rPr>
            <a:t>lowering</a:t>
          </a:r>
          <a:r>
            <a:rPr lang="pl-PL">
              <a:latin typeface="Sitka Subheading"/>
            </a:rPr>
            <a:t> of the </a:t>
          </a:r>
          <a:r>
            <a:rPr lang="pl-PL" err="1">
              <a:latin typeface="Sitka Subheading"/>
            </a:rPr>
            <a:t>groundwater</a:t>
          </a:r>
          <a:r>
            <a:rPr lang="pl-PL">
              <a:latin typeface="Sitka Subheading"/>
            </a:rPr>
            <a:t> </a:t>
          </a:r>
          <a:r>
            <a:rPr lang="pl-PL" err="1">
              <a:latin typeface="Sitka Subheading"/>
            </a:rPr>
            <a:t>level</a:t>
          </a:r>
          <a:r>
            <a:rPr lang="pl-PL">
              <a:latin typeface="Sitka Subheading"/>
            </a:rPr>
            <a:t>)</a:t>
          </a:r>
          <a:endParaRPr lang="pl-PL"/>
        </a:p>
      </dgm:t>
    </dgm:pt>
    <dgm:pt modelId="{9544393A-9203-469D-9022-17EAD37B7B70}" type="parTrans" cxnId="{F7EDE3AC-41AE-4800-8853-F2C43680605E}">
      <dgm:prSet/>
      <dgm:spPr/>
      <dgm:t>
        <a:bodyPr/>
        <a:lstStyle/>
        <a:p>
          <a:endParaRPr lang="pl-PL"/>
        </a:p>
      </dgm:t>
    </dgm:pt>
    <dgm:pt modelId="{1B93BFEE-458C-4EF8-8CBB-22DBBFB36783}" type="sibTrans" cxnId="{F7EDE3AC-41AE-4800-8853-F2C43680605E}">
      <dgm:prSet/>
      <dgm:spPr/>
      <dgm:t>
        <a:bodyPr/>
        <a:lstStyle/>
        <a:p>
          <a:endParaRPr lang="pl-PL"/>
        </a:p>
      </dgm:t>
    </dgm:pt>
    <dgm:pt modelId="{7ABE69CF-D07C-4C06-ACCF-18A812BFD01A}">
      <dgm:prSet phldrT="[Tekst]" phldr="0"/>
      <dgm:spPr/>
      <dgm:t>
        <a:bodyPr/>
        <a:lstStyle/>
        <a:p>
          <a:pPr rtl="0"/>
          <a:r>
            <a:rPr lang="pl-PL" err="1">
              <a:latin typeface="Sitka Subheading"/>
            </a:rPr>
            <a:t>Increased</a:t>
          </a:r>
          <a:r>
            <a:rPr lang="pl-PL">
              <a:latin typeface="Sitka Subheading"/>
            </a:rPr>
            <a:t> </a:t>
          </a:r>
          <a:r>
            <a:rPr lang="pl-PL" err="1">
              <a:latin typeface="Sitka Subheading"/>
            </a:rPr>
            <a:t>risk</a:t>
          </a:r>
          <a:r>
            <a:rPr lang="pl-PL">
              <a:latin typeface="Sitka Subheading"/>
            </a:rPr>
            <a:t> of </a:t>
          </a:r>
          <a:r>
            <a:rPr lang="pl-PL" err="1">
              <a:latin typeface="Sitka Subheading"/>
            </a:rPr>
            <a:t>forest</a:t>
          </a:r>
          <a:r>
            <a:rPr lang="pl-PL">
              <a:latin typeface="Sitka Subheading"/>
            </a:rPr>
            <a:t> </a:t>
          </a:r>
          <a:r>
            <a:rPr lang="pl-PL" err="1">
              <a:latin typeface="Sitka Subheading"/>
            </a:rPr>
            <a:t>fires</a:t>
          </a:r>
          <a:endParaRPr lang="pl-PL" err="1"/>
        </a:p>
      </dgm:t>
    </dgm:pt>
    <dgm:pt modelId="{815F77DD-1F89-4762-95A1-895F0448BF72}" type="parTrans" cxnId="{12611746-ED5C-4DF1-8E47-0DAF9C6C2F3B}">
      <dgm:prSet/>
      <dgm:spPr/>
      <dgm:t>
        <a:bodyPr/>
        <a:lstStyle/>
        <a:p>
          <a:endParaRPr lang="pl-PL"/>
        </a:p>
      </dgm:t>
    </dgm:pt>
    <dgm:pt modelId="{76F8C73F-6F37-4581-B5B4-368FD55A4B43}" type="sibTrans" cxnId="{12611746-ED5C-4DF1-8E47-0DAF9C6C2F3B}">
      <dgm:prSet/>
      <dgm:spPr/>
      <dgm:t>
        <a:bodyPr/>
        <a:lstStyle/>
        <a:p>
          <a:endParaRPr lang="pl-PL"/>
        </a:p>
      </dgm:t>
    </dgm:pt>
    <dgm:pt modelId="{F533558B-FD2F-4A42-803C-057CF227180F}">
      <dgm:prSet phldr="0"/>
      <dgm:spPr/>
      <dgm:t>
        <a:bodyPr/>
        <a:lstStyle/>
        <a:p>
          <a:pPr rtl="0"/>
          <a:r>
            <a:rPr lang="pl-PL" err="1">
              <a:latin typeface="Sitka Subheading"/>
            </a:rPr>
            <a:t>Damage</a:t>
          </a:r>
          <a:r>
            <a:rPr lang="pl-PL">
              <a:latin typeface="Sitka Subheading"/>
            </a:rPr>
            <a:t> to </a:t>
          </a:r>
          <a:r>
            <a:rPr lang="pl-PL" err="1">
              <a:latin typeface="Sitka Subheading"/>
            </a:rPr>
            <a:t>infrasructure</a:t>
          </a:r>
        </a:p>
      </dgm:t>
    </dgm:pt>
    <dgm:pt modelId="{EB757818-DB67-4CF4-83A1-6D32CAF33056}" type="parTrans" cxnId="{58F67E44-9ED8-4CEE-A05B-3EA36464DA78}">
      <dgm:prSet/>
      <dgm:spPr/>
    </dgm:pt>
    <dgm:pt modelId="{B263410C-1E17-42CA-B1DA-C31804531E6C}" type="sibTrans" cxnId="{58F67E44-9ED8-4CEE-A05B-3EA36464DA78}">
      <dgm:prSet/>
      <dgm:spPr/>
    </dgm:pt>
    <dgm:pt modelId="{3C4CEF39-430A-4F47-8471-D7838E27C798}" type="pres">
      <dgm:prSet presAssocID="{E6BA61D7-1B3D-4B92-8975-9C407A5FC68E}" presName="Name0" presStyleCnt="0">
        <dgm:presLayoutVars>
          <dgm:chPref val="3"/>
          <dgm:dir/>
          <dgm:animLvl val="lvl"/>
          <dgm:resizeHandles/>
        </dgm:presLayoutVars>
      </dgm:prSet>
      <dgm:spPr/>
    </dgm:pt>
    <dgm:pt modelId="{E05D773D-CF94-463D-BDAF-05632FC2E4DE}" type="pres">
      <dgm:prSet presAssocID="{F73CF9DE-89C3-474C-A984-CC5F7E3905C7}" presName="horFlow" presStyleCnt="0"/>
      <dgm:spPr/>
    </dgm:pt>
    <dgm:pt modelId="{EB1C7CA3-41E2-4954-B8CD-6E726B582A7D}" type="pres">
      <dgm:prSet presAssocID="{F73CF9DE-89C3-474C-A984-CC5F7E3905C7}" presName="bigChev" presStyleLbl="node1" presStyleIdx="0" presStyleCnt="4"/>
      <dgm:spPr/>
    </dgm:pt>
    <dgm:pt modelId="{1C7E1FB0-B1F4-408F-9F86-222446E386A4}" type="pres">
      <dgm:prSet presAssocID="{F73CF9DE-89C3-474C-A984-CC5F7E3905C7}" presName="vSp" presStyleCnt="0"/>
      <dgm:spPr/>
    </dgm:pt>
    <dgm:pt modelId="{F46838B5-869C-450B-B889-D6E642D19A31}" type="pres">
      <dgm:prSet presAssocID="{2F7032D8-12A2-4BC2-A57A-A3EF4953BFF1}" presName="horFlow" presStyleCnt="0"/>
      <dgm:spPr/>
    </dgm:pt>
    <dgm:pt modelId="{FDFB23D8-25B4-486F-B51C-EA6DFC383547}" type="pres">
      <dgm:prSet presAssocID="{2F7032D8-12A2-4BC2-A57A-A3EF4953BFF1}" presName="bigChev" presStyleLbl="node1" presStyleIdx="1" presStyleCnt="4"/>
      <dgm:spPr/>
    </dgm:pt>
    <dgm:pt modelId="{D736CB49-40C1-4185-88AB-38C97FB74922}" type="pres">
      <dgm:prSet presAssocID="{2F7032D8-12A2-4BC2-A57A-A3EF4953BFF1}" presName="vSp" presStyleCnt="0"/>
      <dgm:spPr/>
    </dgm:pt>
    <dgm:pt modelId="{CC97CA35-2BB6-4BF1-9107-37141962C6D6}" type="pres">
      <dgm:prSet presAssocID="{7ABE69CF-D07C-4C06-ACCF-18A812BFD01A}" presName="horFlow" presStyleCnt="0"/>
      <dgm:spPr/>
    </dgm:pt>
    <dgm:pt modelId="{9BAE2E50-BC36-49ED-8C62-61B04070EED2}" type="pres">
      <dgm:prSet presAssocID="{7ABE69CF-D07C-4C06-ACCF-18A812BFD01A}" presName="bigChev" presStyleLbl="node1" presStyleIdx="2" presStyleCnt="4"/>
      <dgm:spPr/>
    </dgm:pt>
    <dgm:pt modelId="{99A86103-5BC0-4BE3-BEEA-7E80E894AEA6}" type="pres">
      <dgm:prSet presAssocID="{7ABE69CF-D07C-4C06-ACCF-18A812BFD01A}" presName="vSp" presStyleCnt="0"/>
      <dgm:spPr/>
    </dgm:pt>
    <dgm:pt modelId="{B2847C7E-9669-4621-BC18-D863EC691DA4}" type="pres">
      <dgm:prSet presAssocID="{F533558B-FD2F-4A42-803C-057CF227180F}" presName="horFlow" presStyleCnt="0"/>
      <dgm:spPr/>
    </dgm:pt>
    <dgm:pt modelId="{28A92BB9-D1DE-4085-A4A2-6AC8CAC0B2AF}" type="pres">
      <dgm:prSet presAssocID="{F533558B-FD2F-4A42-803C-057CF227180F}" presName="bigChev" presStyleLbl="node1" presStyleIdx="3" presStyleCnt="4"/>
      <dgm:spPr/>
    </dgm:pt>
  </dgm:ptLst>
  <dgm:cxnLst>
    <dgm:cxn modelId="{CDD38F2F-4851-4B02-A77B-60939AA97F96}" type="presOf" srcId="{E6BA61D7-1B3D-4B92-8975-9C407A5FC68E}" destId="{3C4CEF39-430A-4F47-8471-D7838E27C798}" srcOrd="0" destOrd="0" presId="urn:microsoft.com/office/officeart/2005/8/layout/lProcess3"/>
    <dgm:cxn modelId="{752EF03B-FAC5-4AA5-AE71-F162C0E03E6D}" type="presOf" srcId="{F533558B-FD2F-4A42-803C-057CF227180F}" destId="{28A92BB9-D1DE-4085-A4A2-6AC8CAC0B2AF}" srcOrd="0" destOrd="0" presId="urn:microsoft.com/office/officeart/2005/8/layout/lProcess3"/>
    <dgm:cxn modelId="{58F67E44-9ED8-4CEE-A05B-3EA36464DA78}" srcId="{E6BA61D7-1B3D-4B92-8975-9C407A5FC68E}" destId="{F533558B-FD2F-4A42-803C-057CF227180F}" srcOrd="3" destOrd="0" parTransId="{EB757818-DB67-4CF4-83A1-6D32CAF33056}" sibTransId="{B263410C-1E17-42CA-B1DA-C31804531E6C}"/>
    <dgm:cxn modelId="{12611746-ED5C-4DF1-8E47-0DAF9C6C2F3B}" srcId="{E6BA61D7-1B3D-4B92-8975-9C407A5FC68E}" destId="{7ABE69CF-D07C-4C06-ACCF-18A812BFD01A}" srcOrd="2" destOrd="0" parTransId="{815F77DD-1F89-4762-95A1-895F0448BF72}" sibTransId="{76F8C73F-6F37-4581-B5B4-368FD55A4B43}"/>
    <dgm:cxn modelId="{B9EFE686-E539-4CC4-B32B-1A2CCE6396A1}" type="presOf" srcId="{7ABE69CF-D07C-4C06-ACCF-18A812BFD01A}" destId="{9BAE2E50-BC36-49ED-8C62-61B04070EED2}" srcOrd="0" destOrd="0" presId="urn:microsoft.com/office/officeart/2005/8/layout/lProcess3"/>
    <dgm:cxn modelId="{B98F698E-124C-4A5D-A4B6-BEF2434D864E}" type="presOf" srcId="{2F7032D8-12A2-4BC2-A57A-A3EF4953BFF1}" destId="{FDFB23D8-25B4-486F-B51C-EA6DFC383547}" srcOrd="0" destOrd="0" presId="urn:microsoft.com/office/officeart/2005/8/layout/lProcess3"/>
    <dgm:cxn modelId="{F7EDE3AC-41AE-4800-8853-F2C43680605E}" srcId="{E6BA61D7-1B3D-4B92-8975-9C407A5FC68E}" destId="{2F7032D8-12A2-4BC2-A57A-A3EF4953BFF1}" srcOrd="1" destOrd="0" parTransId="{9544393A-9203-469D-9022-17EAD37B7B70}" sibTransId="{1B93BFEE-458C-4EF8-8CBB-22DBBFB36783}"/>
    <dgm:cxn modelId="{B5577ADC-2028-4C94-AB91-728F56AC9035}" type="presOf" srcId="{F73CF9DE-89C3-474C-A984-CC5F7E3905C7}" destId="{EB1C7CA3-41E2-4954-B8CD-6E726B582A7D}" srcOrd="0" destOrd="0" presId="urn:microsoft.com/office/officeart/2005/8/layout/lProcess3"/>
    <dgm:cxn modelId="{29E5AAE0-4C64-4083-AC69-E1A264D4F8BE}" srcId="{E6BA61D7-1B3D-4B92-8975-9C407A5FC68E}" destId="{F73CF9DE-89C3-474C-A984-CC5F7E3905C7}" srcOrd="0" destOrd="0" parTransId="{45A77F2C-0AC9-4FE0-800A-57699F25F2C5}" sibTransId="{077F7D92-04FE-4BB3-A726-5F070191D26B}"/>
    <dgm:cxn modelId="{CFE15230-5C1B-4C1C-B874-87F4F5286BB6}" type="presParOf" srcId="{3C4CEF39-430A-4F47-8471-D7838E27C798}" destId="{E05D773D-CF94-463D-BDAF-05632FC2E4DE}" srcOrd="0" destOrd="0" presId="urn:microsoft.com/office/officeart/2005/8/layout/lProcess3"/>
    <dgm:cxn modelId="{BC1F0EB0-3962-421F-8F4D-32860FF0D3DB}" type="presParOf" srcId="{E05D773D-CF94-463D-BDAF-05632FC2E4DE}" destId="{EB1C7CA3-41E2-4954-B8CD-6E726B582A7D}" srcOrd="0" destOrd="0" presId="urn:microsoft.com/office/officeart/2005/8/layout/lProcess3"/>
    <dgm:cxn modelId="{BEFC8B0C-6486-4C42-B6A9-EC797DA1EC26}" type="presParOf" srcId="{3C4CEF39-430A-4F47-8471-D7838E27C798}" destId="{1C7E1FB0-B1F4-408F-9F86-222446E386A4}" srcOrd="1" destOrd="0" presId="urn:microsoft.com/office/officeart/2005/8/layout/lProcess3"/>
    <dgm:cxn modelId="{18B8FAAB-A302-4F1E-9663-63F49F646B2C}" type="presParOf" srcId="{3C4CEF39-430A-4F47-8471-D7838E27C798}" destId="{F46838B5-869C-450B-B889-D6E642D19A31}" srcOrd="2" destOrd="0" presId="urn:microsoft.com/office/officeart/2005/8/layout/lProcess3"/>
    <dgm:cxn modelId="{83F2A5EA-D5E8-45D8-93C4-376EC0ADD0DB}" type="presParOf" srcId="{F46838B5-869C-450B-B889-D6E642D19A31}" destId="{FDFB23D8-25B4-486F-B51C-EA6DFC383547}" srcOrd="0" destOrd="0" presId="urn:microsoft.com/office/officeart/2005/8/layout/lProcess3"/>
    <dgm:cxn modelId="{A83C478C-B3D3-421B-ABE8-C26294F1EB0C}" type="presParOf" srcId="{3C4CEF39-430A-4F47-8471-D7838E27C798}" destId="{D736CB49-40C1-4185-88AB-38C97FB74922}" srcOrd="3" destOrd="0" presId="urn:microsoft.com/office/officeart/2005/8/layout/lProcess3"/>
    <dgm:cxn modelId="{644D3BF3-6647-47ED-AE60-0754CD7233DE}" type="presParOf" srcId="{3C4CEF39-430A-4F47-8471-D7838E27C798}" destId="{CC97CA35-2BB6-4BF1-9107-37141962C6D6}" srcOrd="4" destOrd="0" presId="urn:microsoft.com/office/officeart/2005/8/layout/lProcess3"/>
    <dgm:cxn modelId="{585A1AAF-4020-41BF-B9CC-6D42CB1A46BC}" type="presParOf" srcId="{CC97CA35-2BB6-4BF1-9107-37141962C6D6}" destId="{9BAE2E50-BC36-49ED-8C62-61B04070EED2}" srcOrd="0" destOrd="0" presId="urn:microsoft.com/office/officeart/2005/8/layout/lProcess3"/>
    <dgm:cxn modelId="{51790932-9272-4011-8821-80A4A90D835B}" type="presParOf" srcId="{3C4CEF39-430A-4F47-8471-D7838E27C798}" destId="{99A86103-5BC0-4BE3-BEEA-7E80E894AEA6}" srcOrd="5" destOrd="0" presId="urn:microsoft.com/office/officeart/2005/8/layout/lProcess3"/>
    <dgm:cxn modelId="{D62A34C7-44DC-4149-A4AD-CB3C45B57577}" type="presParOf" srcId="{3C4CEF39-430A-4F47-8471-D7838E27C798}" destId="{B2847C7E-9669-4621-BC18-D863EC691DA4}" srcOrd="6" destOrd="0" presId="urn:microsoft.com/office/officeart/2005/8/layout/lProcess3"/>
    <dgm:cxn modelId="{C87F1657-F2D0-4B41-BA50-FE59CDD20D21}" type="presParOf" srcId="{B2847C7E-9669-4621-BC18-D863EC691DA4}" destId="{28A92BB9-D1DE-4085-A4A2-6AC8CAC0B2AF}"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55E8F8-FD74-4D77-BFDA-06191CC8633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pl-PL"/>
        </a:p>
      </dgm:t>
    </dgm:pt>
    <dgm:pt modelId="{784026EF-795A-454B-BAA5-A4AB65AA4CAA}">
      <dgm:prSet phldrT="[Tekst]" phldr="0"/>
      <dgm:spPr/>
      <dgm:t>
        <a:bodyPr/>
        <a:lstStyle/>
        <a:p>
          <a:pPr rtl="0"/>
          <a:r>
            <a:rPr lang="pl-PL">
              <a:latin typeface="Sitka Subheading"/>
            </a:rPr>
            <a:t>Agricultural burden</a:t>
          </a:r>
          <a:endParaRPr lang="pl-PL"/>
        </a:p>
      </dgm:t>
    </dgm:pt>
    <dgm:pt modelId="{5C790F10-82C9-4FE8-A879-FCD07F047E7F}" type="parTrans" cxnId="{BCB07DB0-5A39-4CBD-9550-15A9F2F3D012}">
      <dgm:prSet/>
      <dgm:spPr/>
      <dgm:t>
        <a:bodyPr/>
        <a:lstStyle/>
        <a:p>
          <a:endParaRPr lang="pl-PL"/>
        </a:p>
      </dgm:t>
    </dgm:pt>
    <dgm:pt modelId="{AD84423A-D988-44E5-BCE5-6E4AF088F673}" type="sibTrans" cxnId="{BCB07DB0-5A39-4CBD-9550-15A9F2F3D012}">
      <dgm:prSet/>
      <dgm:spPr/>
      <dgm:t>
        <a:bodyPr/>
        <a:lstStyle/>
        <a:p>
          <a:endParaRPr lang="pl-PL"/>
        </a:p>
      </dgm:t>
    </dgm:pt>
    <dgm:pt modelId="{1277D675-110E-4200-8F09-5A402394E293}">
      <dgm:prSet phldrT="[Tekst]" phldr="0"/>
      <dgm:spPr/>
      <dgm:t>
        <a:bodyPr/>
        <a:lstStyle/>
        <a:p>
          <a:pPr rtl="0"/>
          <a:r>
            <a:rPr lang="pl-PL">
              <a:latin typeface="Sitka Subheading"/>
            </a:rPr>
            <a:t>Extension of the vegetation period of plants</a:t>
          </a:r>
          <a:endParaRPr lang="pl-PL"/>
        </a:p>
      </dgm:t>
    </dgm:pt>
    <dgm:pt modelId="{53B541D1-9A3A-4A1B-B670-0F2E3C455085}" type="parTrans" cxnId="{C5035863-6EE7-4F90-A2B6-06698CD493C2}">
      <dgm:prSet/>
      <dgm:spPr/>
      <dgm:t>
        <a:bodyPr/>
        <a:lstStyle/>
        <a:p>
          <a:endParaRPr lang="pl-PL"/>
        </a:p>
      </dgm:t>
    </dgm:pt>
    <dgm:pt modelId="{1D7C090F-DCF8-47FD-860F-64C3B7763B84}" type="sibTrans" cxnId="{C5035863-6EE7-4F90-A2B6-06698CD493C2}">
      <dgm:prSet/>
      <dgm:spPr/>
      <dgm:t>
        <a:bodyPr/>
        <a:lstStyle/>
        <a:p>
          <a:endParaRPr lang="pl-PL"/>
        </a:p>
      </dgm:t>
    </dgm:pt>
    <dgm:pt modelId="{4CD811EA-B6BB-4DBD-9375-07AFE5B14759}">
      <dgm:prSet phldrT="[Tekst]" phldr="0"/>
      <dgm:spPr/>
      <dgm:t>
        <a:bodyPr/>
        <a:lstStyle/>
        <a:p>
          <a:pPr rtl="0"/>
          <a:r>
            <a:rPr lang="pl-PL">
              <a:latin typeface="Sitka Subheading"/>
            </a:rPr>
            <a:t>The </a:t>
          </a:r>
          <a:r>
            <a:rPr lang="pl-PL" err="1">
              <a:latin typeface="Sitka Subheading"/>
            </a:rPr>
            <a:t>growing</a:t>
          </a:r>
          <a:r>
            <a:rPr lang="pl-PL">
              <a:latin typeface="Sitka Subheading"/>
            </a:rPr>
            <a:t> </a:t>
          </a:r>
          <a:r>
            <a:rPr lang="pl-PL" err="1">
              <a:latin typeface="Sitka Subheading"/>
            </a:rPr>
            <a:t>importance</a:t>
          </a:r>
          <a:r>
            <a:rPr lang="pl-PL">
              <a:latin typeface="Sitka Subheading"/>
            </a:rPr>
            <a:t> of </a:t>
          </a:r>
          <a:r>
            <a:rPr lang="pl-PL" err="1">
              <a:latin typeface="Sitka Subheading"/>
            </a:rPr>
            <a:t>invasive</a:t>
          </a:r>
          <a:r>
            <a:rPr lang="pl-PL">
              <a:latin typeface="Sitka Subheading"/>
            </a:rPr>
            <a:t> </a:t>
          </a:r>
          <a:r>
            <a:rPr lang="pl-PL" err="1">
              <a:latin typeface="Sitka Subheading"/>
            </a:rPr>
            <a:t>species</a:t>
          </a:r>
          <a:endParaRPr lang="pl-PL" err="1"/>
        </a:p>
      </dgm:t>
    </dgm:pt>
    <dgm:pt modelId="{4B978C46-BA48-4991-A0D7-F283AEFE749E}" type="parTrans" cxnId="{ACC94869-6933-44F1-B0D7-44D74AECD937}">
      <dgm:prSet/>
      <dgm:spPr/>
      <dgm:t>
        <a:bodyPr/>
        <a:lstStyle/>
        <a:p>
          <a:endParaRPr lang="pl-PL"/>
        </a:p>
      </dgm:t>
    </dgm:pt>
    <dgm:pt modelId="{F8DB4539-B383-49EF-9B4C-32DE5A68CDE6}" type="sibTrans" cxnId="{ACC94869-6933-44F1-B0D7-44D74AECD937}">
      <dgm:prSet/>
      <dgm:spPr/>
      <dgm:t>
        <a:bodyPr/>
        <a:lstStyle/>
        <a:p>
          <a:endParaRPr lang="pl-PL"/>
        </a:p>
      </dgm:t>
    </dgm:pt>
    <dgm:pt modelId="{1393C516-1386-49B7-AE89-8C198A64F8B6}">
      <dgm:prSet phldrT="[Tekst]" phldr="0"/>
      <dgm:spPr/>
      <dgm:t>
        <a:bodyPr/>
        <a:lstStyle/>
        <a:p>
          <a:pPr rtl="0"/>
          <a:r>
            <a:rPr lang="pl-PL">
              <a:latin typeface="Sitka Subheading"/>
            </a:rPr>
            <a:t>The </a:t>
          </a:r>
          <a:r>
            <a:rPr lang="pl-PL" err="1">
              <a:latin typeface="Sitka Subheading"/>
            </a:rPr>
            <a:t>occurrence</a:t>
          </a:r>
          <a:r>
            <a:rPr lang="pl-PL">
              <a:latin typeface="Sitka Subheading"/>
            </a:rPr>
            <a:t> of </a:t>
          </a:r>
          <a:r>
            <a:rPr lang="pl-PL" err="1">
              <a:latin typeface="Sitka Subheading"/>
            </a:rPr>
            <a:t>shutdowns</a:t>
          </a:r>
          <a:r>
            <a:rPr lang="pl-PL">
              <a:latin typeface="Sitka Subheading"/>
            </a:rPr>
            <a:t> in </a:t>
          </a:r>
          <a:r>
            <a:rPr lang="pl-PL" err="1">
              <a:latin typeface="Sitka Subheading"/>
            </a:rPr>
            <a:t>power</a:t>
          </a:r>
          <a:r>
            <a:rPr lang="pl-PL">
              <a:latin typeface="Sitka Subheading"/>
            </a:rPr>
            <a:t> </a:t>
          </a:r>
          <a:r>
            <a:rPr lang="pl-PL" err="1">
              <a:latin typeface="Sitka Subheading"/>
            </a:rPr>
            <a:t>plants</a:t>
          </a:r>
          <a:r>
            <a:rPr lang="pl-PL">
              <a:latin typeface="Sitka Subheading"/>
            </a:rPr>
            <a:t> </a:t>
          </a:r>
          <a:r>
            <a:rPr lang="pl-PL" err="1">
              <a:latin typeface="Sitka Subheading"/>
            </a:rPr>
            <a:t>during</a:t>
          </a:r>
          <a:r>
            <a:rPr lang="pl-PL">
              <a:latin typeface="Sitka Subheading"/>
            </a:rPr>
            <a:t> </a:t>
          </a:r>
          <a:r>
            <a:rPr lang="pl-PL" err="1">
              <a:latin typeface="Sitka Subheading"/>
            </a:rPr>
            <a:t>summer</a:t>
          </a:r>
          <a:r>
            <a:rPr lang="pl-PL">
              <a:latin typeface="Sitka Subheading"/>
            </a:rPr>
            <a:t> </a:t>
          </a:r>
          <a:r>
            <a:rPr lang="pl-PL" err="1">
              <a:latin typeface="Sitka Subheading"/>
            </a:rPr>
            <a:t>periods</a:t>
          </a:r>
          <a:endParaRPr lang="pl-PL" err="1"/>
        </a:p>
      </dgm:t>
    </dgm:pt>
    <dgm:pt modelId="{E6282E01-E048-4EED-A5DF-E0610E3755B6}" type="parTrans" cxnId="{690E7C45-B1F5-47B5-A7F5-C76C4391052B}">
      <dgm:prSet/>
      <dgm:spPr/>
      <dgm:t>
        <a:bodyPr/>
        <a:lstStyle/>
        <a:p>
          <a:endParaRPr lang="pl-PL"/>
        </a:p>
      </dgm:t>
    </dgm:pt>
    <dgm:pt modelId="{287F8B5E-AFB7-4E2F-A0EA-1D02C3A04120}" type="sibTrans" cxnId="{690E7C45-B1F5-47B5-A7F5-C76C4391052B}">
      <dgm:prSet/>
      <dgm:spPr/>
      <dgm:t>
        <a:bodyPr/>
        <a:lstStyle/>
        <a:p>
          <a:endParaRPr lang="pl-PL"/>
        </a:p>
      </dgm:t>
    </dgm:pt>
    <dgm:pt modelId="{F8633CDF-074C-4D5D-9208-58134432F250}" type="pres">
      <dgm:prSet presAssocID="{FF55E8F8-FD74-4D77-BFDA-06191CC8633B}" presName="Name0" presStyleCnt="0">
        <dgm:presLayoutVars>
          <dgm:chPref val="3"/>
          <dgm:dir/>
          <dgm:animLvl val="lvl"/>
          <dgm:resizeHandles/>
        </dgm:presLayoutVars>
      </dgm:prSet>
      <dgm:spPr/>
    </dgm:pt>
    <dgm:pt modelId="{271C5054-5320-43B5-879A-F7C9FA5E345E}" type="pres">
      <dgm:prSet presAssocID="{784026EF-795A-454B-BAA5-A4AB65AA4CAA}" presName="horFlow" presStyleCnt="0"/>
      <dgm:spPr/>
    </dgm:pt>
    <dgm:pt modelId="{041FE8E1-9E6F-46D7-84FB-799ECF436440}" type="pres">
      <dgm:prSet presAssocID="{784026EF-795A-454B-BAA5-A4AB65AA4CAA}" presName="bigChev" presStyleLbl="node1" presStyleIdx="0" presStyleCnt="4"/>
      <dgm:spPr/>
    </dgm:pt>
    <dgm:pt modelId="{4578C93D-A524-4BFA-A4FC-A70BF0C150B6}" type="pres">
      <dgm:prSet presAssocID="{784026EF-795A-454B-BAA5-A4AB65AA4CAA}" presName="vSp" presStyleCnt="0"/>
      <dgm:spPr/>
    </dgm:pt>
    <dgm:pt modelId="{2EE8368F-DAC4-4DED-8059-556ADCDF3FF3}" type="pres">
      <dgm:prSet presAssocID="{1277D675-110E-4200-8F09-5A402394E293}" presName="horFlow" presStyleCnt="0"/>
      <dgm:spPr/>
    </dgm:pt>
    <dgm:pt modelId="{F453D4A9-26F9-4523-8310-874573C0F44C}" type="pres">
      <dgm:prSet presAssocID="{1277D675-110E-4200-8F09-5A402394E293}" presName="bigChev" presStyleLbl="node1" presStyleIdx="1" presStyleCnt="4"/>
      <dgm:spPr/>
    </dgm:pt>
    <dgm:pt modelId="{03FADAD1-7641-46B2-B7B6-BC9E876DD775}" type="pres">
      <dgm:prSet presAssocID="{1277D675-110E-4200-8F09-5A402394E293}" presName="vSp" presStyleCnt="0"/>
      <dgm:spPr/>
    </dgm:pt>
    <dgm:pt modelId="{45620459-422D-4857-9516-70E97918C662}" type="pres">
      <dgm:prSet presAssocID="{4CD811EA-B6BB-4DBD-9375-07AFE5B14759}" presName="horFlow" presStyleCnt="0"/>
      <dgm:spPr/>
    </dgm:pt>
    <dgm:pt modelId="{6B1CEB79-A843-4B2E-BE4A-D12DBC36ED9A}" type="pres">
      <dgm:prSet presAssocID="{4CD811EA-B6BB-4DBD-9375-07AFE5B14759}" presName="bigChev" presStyleLbl="node1" presStyleIdx="2" presStyleCnt="4"/>
      <dgm:spPr/>
    </dgm:pt>
    <dgm:pt modelId="{6965119B-974B-4B7A-B0E3-70A1D0A4F680}" type="pres">
      <dgm:prSet presAssocID="{4CD811EA-B6BB-4DBD-9375-07AFE5B14759}" presName="vSp" presStyleCnt="0"/>
      <dgm:spPr/>
    </dgm:pt>
    <dgm:pt modelId="{7B853682-AECA-4FD8-919E-82796DBBC989}" type="pres">
      <dgm:prSet presAssocID="{1393C516-1386-49B7-AE89-8C198A64F8B6}" presName="horFlow" presStyleCnt="0"/>
      <dgm:spPr/>
    </dgm:pt>
    <dgm:pt modelId="{A84BD73C-049A-49DC-B5EB-C932D5CAC999}" type="pres">
      <dgm:prSet presAssocID="{1393C516-1386-49B7-AE89-8C198A64F8B6}" presName="bigChev" presStyleLbl="node1" presStyleIdx="3" presStyleCnt="4"/>
      <dgm:spPr/>
    </dgm:pt>
  </dgm:ptLst>
  <dgm:cxnLst>
    <dgm:cxn modelId="{C5035863-6EE7-4F90-A2B6-06698CD493C2}" srcId="{FF55E8F8-FD74-4D77-BFDA-06191CC8633B}" destId="{1277D675-110E-4200-8F09-5A402394E293}" srcOrd="1" destOrd="0" parTransId="{53B541D1-9A3A-4A1B-B670-0F2E3C455085}" sibTransId="{1D7C090F-DCF8-47FD-860F-64C3B7763B84}"/>
    <dgm:cxn modelId="{FF07CE44-5564-4A90-A5F7-33C2582965B0}" type="presOf" srcId="{1393C516-1386-49B7-AE89-8C198A64F8B6}" destId="{A84BD73C-049A-49DC-B5EB-C932D5CAC999}" srcOrd="0" destOrd="0" presId="urn:microsoft.com/office/officeart/2005/8/layout/lProcess3"/>
    <dgm:cxn modelId="{690E7C45-B1F5-47B5-A7F5-C76C4391052B}" srcId="{FF55E8F8-FD74-4D77-BFDA-06191CC8633B}" destId="{1393C516-1386-49B7-AE89-8C198A64F8B6}" srcOrd="3" destOrd="0" parTransId="{E6282E01-E048-4EED-A5DF-E0610E3755B6}" sibTransId="{287F8B5E-AFB7-4E2F-A0EA-1D02C3A04120}"/>
    <dgm:cxn modelId="{BC413049-09AE-4C4D-A706-664C28E1EFD1}" type="presOf" srcId="{784026EF-795A-454B-BAA5-A4AB65AA4CAA}" destId="{041FE8E1-9E6F-46D7-84FB-799ECF436440}" srcOrd="0" destOrd="0" presId="urn:microsoft.com/office/officeart/2005/8/layout/lProcess3"/>
    <dgm:cxn modelId="{ACC94869-6933-44F1-B0D7-44D74AECD937}" srcId="{FF55E8F8-FD74-4D77-BFDA-06191CC8633B}" destId="{4CD811EA-B6BB-4DBD-9375-07AFE5B14759}" srcOrd="2" destOrd="0" parTransId="{4B978C46-BA48-4991-A0D7-F283AEFE749E}" sibTransId="{F8DB4539-B383-49EF-9B4C-32DE5A68CDE6}"/>
    <dgm:cxn modelId="{BCB07DB0-5A39-4CBD-9550-15A9F2F3D012}" srcId="{FF55E8F8-FD74-4D77-BFDA-06191CC8633B}" destId="{784026EF-795A-454B-BAA5-A4AB65AA4CAA}" srcOrd="0" destOrd="0" parTransId="{5C790F10-82C9-4FE8-A879-FCD07F047E7F}" sibTransId="{AD84423A-D988-44E5-BCE5-6E4AF088F673}"/>
    <dgm:cxn modelId="{4EE865C1-3DF3-4FDE-B553-A26EF98FD3DE}" type="presOf" srcId="{4CD811EA-B6BB-4DBD-9375-07AFE5B14759}" destId="{6B1CEB79-A843-4B2E-BE4A-D12DBC36ED9A}" srcOrd="0" destOrd="0" presId="urn:microsoft.com/office/officeart/2005/8/layout/lProcess3"/>
    <dgm:cxn modelId="{F8F367E6-FCD2-4C3C-B886-C10CC20674C2}" type="presOf" srcId="{FF55E8F8-FD74-4D77-BFDA-06191CC8633B}" destId="{F8633CDF-074C-4D5D-9208-58134432F250}" srcOrd="0" destOrd="0" presId="urn:microsoft.com/office/officeart/2005/8/layout/lProcess3"/>
    <dgm:cxn modelId="{C64F05F0-B858-49E4-A4D3-B0C315744D11}" type="presOf" srcId="{1277D675-110E-4200-8F09-5A402394E293}" destId="{F453D4A9-26F9-4523-8310-874573C0F44C}" srcOrd="0" destOrd="0" presId="urn:microsoft.com/office/officeart/2005/8/layout/lProcess3"/>
    <dgm:cxn modelId="{83D4549B-899B-4877-9DB3-6E4DA63BA596}" type="presParOf" srcId="{F8633CDF-074C-4D5D-9208-58134432F250}" destId="{271C5054-5320-43B5-879A-F7C9FA5E345E}" srcOrd="0" destOrd="0" presId="urn:microsoft.com/office/officeart/2005/8/layout/lProcess3"/>
    <dgm:cxn modelId="{47823ABC-15EB-444A-A3D6-7769E57B10A3}" type="presParOf" srcId="{271C5054-5320-43B5-879A-F7C9FA5E345E}" destId="{041FE8E1-9E6F-46D7-84FB-799ECF436440}" srcOrd="0" destOrd="0" presId="urn:microsoft.com/office/officeart/2005/8/layout/lProcess3"/>
    <dgm:cxn modelId="{6D7975AC-A0DF-4AD0-B8BE-6348BE91827A}" type="presParOf" srcId="{F8633CDF-074C-4D5D-9208-58134432F250}" destId="{4578C93D-A524-4BFA-A4FC-A70BF0C150B6}" srcOrd="1" destOrd="0" presId="urn:microsoft.com/office/officeart/2005/8/layout/lProcess3"/>
    <dgm:cxn modelId="{08F29120-F308-4B6B-A4D6-C3C25A184BBC}" type="presParOf" srcId="{F8633CDF-074C-4D5D-9208-58134432F250}" destId="{2EE8368F-DAC4-4DED-8059-556ADCDF3FF3}" srcOrd="2" destOrd="0" presId="urn:microsoft.com/office/officeart/2005/8/layout/lProcess3"/>
    <dgm:cxn modelId="{F9234D5A-ECA2-4D6F-93D9-27AB100204E8}" type="presParOf" srcId="{2EE8368F-DAC4-4DED-8059-556ADCDF3FF3}" destId="{F453D4A9-26F9-4523-8310-874573C0F44C}" srcOrd="0" destOrd="0" presId="urn:microsoft.com/office/officeart/2005/8/layout/lProcess3"/>
    <dgm:cxn modelId="{E265401D-4D30-4CE8-A1A1-34F33C686CC1}" type="presParOf" srcId="{F8633CDF-074C-4D5D-9208-58134432F250}" destId="{03FADAD1-7641-46B2-B7B6-BC9E876DD775}" srcOrd="3" destOrd="0" presId="urn:microsoft.com/office/officeart/2005/8/layout/lProcess3"/>
    <dgm:cxn modelId="{AEDB42AE-0D17-4732-891F-A2A2E459EE0A}" type="presParOf" srcId="{F8633CDF-074C-4D5D-9208-58134432F250}" destId="{45620459-422D-4857-9516-70E97918C662}" srcOrd="4" destOrd="0" presId="urn:microsoft.com/office/officeart/2005/8/layout/lProcess3"/>
    <dgm:cxn modelId="{4A77D014-D4C6-4A99-9686-3012B457154A}" type="presParOf" srcId="{45620459-422D-4857-9516-70E97918C662}" destId="{6B1CEB79-A843-4B2E-BE4A-D12DBC36ED9A}" srcOrd="0" destOrd="0" presId="urn:microsoft.com/office/officeart/2005/8/layout/lProcess3"/>
    <dgm:cxn modelId="{A8B86947-DB94-4D6E-B8A5-56DCAEB2153A}" type="presParOf" srcId="{F8633CDF-074C-4D5D-9208-58134432F250}" destId="{6965119B-974B-4B7A-B0E3-70A1D0A4F680}" srcOrd="5" destOrd="0" presId="urn:microsoft.com/office/officeart/2005/8/layout/lProcess3"/>
    <dgm:cxn modelId="{B44706DB-89BD-41AA-952A-84625A6F6E4F}" type="presParOf" srcId="{F8633CDF-074C-4D5D-9208-58134432F250}" destId="{7B853682-AECA-4FD8-919E-82796DBBC989}" srcOrd="6" destOrd="0" presId="urn:microsoft.com/office/officeart/2005/8/layout/lProcess3"/>
    <dgm:cxn modelId="{12ECA45C-8233-452D-A979-0A0B40679FEF}" type="presParOf" srcId="{7B853682-AECA-4FD8-919E-82796DBBC989}" destId="{A84BD73C-049A-49DC-B5EB-C932D5CAC999}" srcOrd="0" destOrd="0" presId="urn:microsoft.com/office/officeart/2005/8/layout/l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5A494-183A-49FC-BF83-750702B8FD57}">
      <dsp:nvSpPr>
        <dsp:cNvPr id="0" name=""/>
        <dsp:cNvSpPr/>
      </dsp:nvSpPr>
      <dsp:spPr>
        <a:xfrm>
          <a:off x="0" y="0"/>
          <a:ext cx="5181600" cy="16002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pl-PL" sz="2400" kern="1200" err="1">
              <a:latin typeface="Sitka Subheading"/>
            </a:rPr>
            <a:t>What</a:t>
          </a:r>
          <a:r>
            <a:rPr lang="pl-PL" sz="2400" kern="1200">
              <a:latin typeface="Sitka Subheading"/>
            </a:rPr>
            <a:t> </a:t>
          </a:r>
          <a:r>
            <a:rPr lang="pl-PL" sz="2400" kern="1200" err="1">
              <a:latin typeface="Sitka Subheading"/>
            </a:rPr>
            <a:t>is</a:t>
          </a:r>
          <a:r>
            <a:rPr lang="pl-PL" sz="2400" kern="1200">
              <a:latin typeface="Sitka Subheading"/>
            </a:rPr>
            <a:t> </a:t>
          </a:r>
          <a:r>
            <a:rPr lang="pl-PL" sz="2400" kern="1200" err="1">
              <a:latin typeface="Sitka Subheading"/>
            </a:rPr>
            <a:t>global</a:t>
          </a:r>
          <a:r>
            <a:rPr lang="pl-PL" sz="2400" kern="1200">
              <a:latin typeface="Sitka Subheading"/>
            </a:rPr>
            <a:t> </a:t>
          </a:r>
          <a:r>
            <a:rPr lang="pl-PL" sz="2400" kern="1200" err="1">
              <a:latin typeface="Sitka Subheading"/>
            </a:rPr>
            <a:t>warming</a:t>
          </a:r>
          <a:r>
            <a:rPr lang="pl-PL" sz="2400" kern="1200">
              <a:latin typeface="Sitka Subheading"/>
            </a:rPr>
            <a:t> and </a:t>
          </a:r>
          <a:r>
            <a:rPr lang="pl-PL" sz="2400" kern="1200" err="1">
              <a:latin typeface="Sitka Subheading"/>
            </a:rPr>
            <a:t>what</a:t>
          </a:r>
          <a:r>
            <a:rPr lang="pl-PL" sz="2400" kern="1200">
              <a:latin typeface="Sitka Subheading"/>
            </a:rPr>
            <a:t> </a:t>
          </a:r>
          <a:r>
            <a:rPr lang="pl-PL" sz="2400" kern="1200" err="1">
              <a:latin typeface="Sitka Subheading"/>
            </a:rPr>
            <a:t>is</a:t>
          </a:r>
          <a:r>
            <a:rPr lang="pl-PL" sz="2400" kern="1200">
              <a:latin typeface="Sitka Subheading"/>
            </a:rPr>
            <a:t> </a:t>
          </a:r>
          <a:r>
            <a:rPr lang="pl-PL" sz="2400" kern="1200" err="1">
              <a:latin typeface="Sitka Subheading"/>
            </a:rPr>
            <a:t>causing</a:t>
          </a:r>
          <a:r>
            <a:rPr lang="pl-PL" sz="2400" kern="1200">
              <a:latin typeface="Sitka Subheading"/>
            </a:rPr>
            <a:t> </a:t>
          </a:r>
          <a:r>
            <a:rPr lang="pl-PL" sz="2400" kern="1200" err="1">
              <a:latin typeface="Sitka Subheading"/>
            </a:rPr>
            <a:t>it</a:t>
          </a:r>
          <a:r>
            <a:rPr lang="pl-PL" sz="2400" kern="1200">
              <a:latin typeface="Sitka Subheading"/>
            </a:rPr>
            <a:t>?</a:t>
          </a:r>
          <a:endParaRPr lang="pl-PL" sz="2400" kern="1200"/>
        </a:p>
      </dsp:txBody>
      <dsp:txXfrm>
        <a:off x="46868" y="46868"/>
        <a:ext cx="3454859" cy="1506464"/>
      </dsp:txXfrm>
    </dsp:sp>
    <dsp:sp modelId="{00BE2526-4A8D-4AE8-951A-B18010B9B89F}">
      <dsp:nvSpPr>
        <dsp:cNvPr id="0" name=""/>
        <dsp:cNvSpPr/>
      </dsp:nvSpPr>
      <dsp:spPr>
        <a:xfrm>
          <a:off x="457199" y="1866899"/>
          <a:ext cx="5181600" cy="1600200"/>
        </a:xfrm>
        <a:prstGeom prst="roundRect">
          <a:avLst>
            <a:gd name="adj" fmla="val 10000"/>
          </a:avLst>
        </a:prstGeom>
        <a:solidFill>
          <a:schemeClr val="accent2">
            <a:hueOff val="3660536"/>
            <a:satOff val="-28971"/>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 sz="2400" kern="1200">
              <a:latin typeface="Sitka Subheading"/>
            </a:rPr>
            <a:t>The concept of megatrend</a:t>
          </a:r>
        </a:p>
      </dsp:txBody>
      <dsp:txXfrm>
        <a:off x="504067" y="1913767"/>
        <a:ext cx="3590534" cy="1506464"/>
      </dsp:txXfrm>
    </dsp:sp>
    <dsp:sp modelId="{B3B03550-3A52-4CDF-9AE4-AFA138525D78}">
      <dsp:nvSpPr>
        <dsp:cNvPr id="0" name=""/>
        <dsp:cNvSpPr/>
      </dsp:nvSpPr>
      <dsp:spPr>
        <a:xfrm>
          <a:off x="914399" y="3733799"/>
          <a:ext cx="5181600" cy="1600200"/>
        </a:xfrm>
        <a:prstGeom prst="roundRect">
          <a:avLst>
            <a:gd name="adj" fmla="val 10000"/>
          </a:avLst>
        </a:prstGeom>
        <a:solidFill>
          <a:schemeClr val="accent2">
            <a:hueOff val="7321072"/>
            <a:satOff val="-57942"/>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 sz="2400" kern="1200">
              <a:latin typeface="Sitka Subheading"/>
            </a:rPr>
            <a:t>How will climate change affect the marine environment in Poland?</a:t>
          </a:r>
          <a:endParaRPr lang="pl-PL" sz="2400" kern="1200">
            <a:latin typeface="Sitka Subheading"/>
          </a:endParaRPr>
        </a:p>
      </dsp:txBody>
      <dsp:txXfrm>
        <a:off x="961267" y="3780667"/>
        <a:ext cx="3590534" cy="1506464"/>
      </dsp:txXfrm>
    </dsp:sp>
    <dsp:sp modelId="{AF484652-EDD6-4BDB-863C-49C290351527}">
      <dsp:nvSpPr>
        <dsp:cNvPr id="0" name=""/>
        <dsp:cNvSpPr/>
      </dsp:nvSpPr>
      <dsp:spPr>
        <a:xfrm>
          <a:off x="4141470" y="1213485"/>
          <a:ext cx="1040130" cy="104013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pl-PL" sz="3600" kern="1200"/>
        </a:p>
      </dsp:txBody>
      <dsp:txXfrm>
        <a:off x="4375499" y="1213485"/>
        <a:ext cx="572072" cy="782698"/>
      </dsp:txXfrm>
    </dsp:sp>
    <dsp:sp modelId="{3DDD988F-D38A-4D2E-99AD-5FA125794C1C}">
      <dsp:nvSpPr>
        <dsp:cNvPr id="0" name=""/>
        <dsp:cNvSpPr/>
      </dsp:nvSpPr>
      <dsp:spPr>
        <a:xfrm>
          <a:off x="4598670" y="3069717"/>
          <a:ext cx="1040130" cy="1040130"/>
        </a:xfrm>
        <a:prstGeom prst="downArrow">
          <a:avLst>
            <a:gd name="adj1" fmla="val 55000"/>
            <a:gd name="adj2" fmla="val 45000"/>
          </a:avLst>
        </a:prstGeom>
        <a:solidFill>
          <a:schemeClr val="accent2">
            <a:tint val="40000"/>
            <a:alpha val="90000"/>
            <a:hueOff val="7661772"/>
            <a:satOff val="-54364"/>
            <a:lumOff val="-427"/>
            <a:alphaOff val="0"/>
          </a:schemeClr>
        </a:solidFill>
        <a:ln w="12700" cap="flat" cmpd="sng" algn="ctr">
          <a:solidFill>
            <a:schemeClr val="accent2">
              <a:tint val="40000"/>
              <a:alpha val="90000"/>
              <a:hueOff val="7661772"/>
              <a:satOff val="-54364"/>
              <a:lumOff val="-4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pl-PL" sz="3600" kern="1200"/>
        </a:p>
      </dsp:txBody>
      <dsp:txXfrm>
        <a:off x="4832699" y="3069717"/>
        <a:ext cx="572072" cy="782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B0D5C-3EBB-489D-AE4A-9DFB5AD26F8F}">
      <dsp:nvSpPr>
        <dsp:cNvPr id="0" name=""/>
        <dsp:cNvSpPr/>
      </dsp:nvSpPr>
      <dsp:spPr>
        <a:xfrm rot="2562477">
          <a:off x="6547416" y="4792894"/>
          <a:ext cx="1029618" cy="34980"/>
        </a:xfrm>
        <a:custGeom>
          <a:avLst/>
          <a:gdLst/>
          <a:ahLst/>
          <a:cxnLst/>
          <a:rect l="0" t="0" r="0" b="0"/>
          <a:pathLst>
            <a:path>
              <a:moveTo>
                <a:pt x="0" y="17490"/>
              </a:moveTo>
              <a:lnTo>
                <a:pt x="1029618" y="17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1C24CA-447E-4C4C-811E-6A61327423F7}">
      <dsp:nvSpPr>
        <dsp:cNvPr id="0" name=""/>
        <dsp:cNvSpPr/>
      </dsp:nvSpPr>
      <dsp:spPr>
        <a:xfrm>
          <a:off x="6683933" y="3386723"/>
          <a:ext cx="1145028" cy="34980"/>
        </a:xfrm>
        <a:custGeom>
          <a:avLst/>
          <a:gdLst/>
          <a:ahLst/>
          <a:cxnLst/>
          <a:rect l="0" t="0" r="0" b="0"/>
          <a:pathLst>
            <a:path>
              <a:moveTo>
                <a:pt x="0" y="17490"/>
              </a:moveTo>
              <a:lnTo>
                <a:pt x="1145028" y="17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A4036D-0B11-4F71-979F-CAB997DA1A18}">
      <dsp:nvSpPr>
        <dsp:cNvPr id="0" name=""/>
        <dsp:cNvSpPr/>
      </dsp:nvSpPr>
      <dsp:spPr>
        <a:xfrm rot="19037523">
          <a:off x="6547416" y="1980552"/>
          <a:ext cx="1029618" cy="34980"/>
        </a:xfrm>
        <a:custGeom>
          <a:avLst/>
          <a:gdLst/>
          <a:ahLst/>
          <a:cxnLst/>
          <a:rect l="0" t="0" r="0" b="0"/>
          <a:pathLst>
            <a:path>
              <a:moveTo>
                <a:pt x="0" y="17490"/>
              </a:moveTo>
              <a:lnTo>
                <a:pt x="1029618" y="17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BC5AA4-F274-4984-A052-D6ED50A80494}">
      <dsp:nvSpPr>
        <dsp:cNvPr id="0" name=""/>
        <dsp:cNvSpPr/>
      </dsp:nvSpPr>
      <dsp:spPr>
        <a:xfrm>
          <a:off x="3902888" y="1768304"/>
          <a:ext cx="3271817" cy="32718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3F4C37-457E-4706-A35E-E57FB74C6748}">
      <dsp:nvSpPr>
        <dsp:cNvPr id="0" name=""/>
        <dsp:cNvSpPr/>
      </dsp:nvSpPr>
      <dsp:spPr>
        <a:xfrm>
          <a:off x="7180232" y="1577"/>
          <a:ext cx="1963090" cy="19630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l-PL" sz="2800" kern="1200">
              <a:latin typeface="Sitka Subheading"/>
            </a:rPr>
            <a:t>Steam</a:t>
          </a:r>
          <a:endParaRPr lang="pl-PL" sz="2800" kern="1200"/>
        </a:p>
      </dsp:txBody>
      <dsp:txXfrm>
        <a:off x="7467720" y="289065"/>
        <a:ext cx="1388114" cy="1388114"/>
      </dsp:txXfrm>
    </dsp:sp>
    <dsp:sp modelId="{D8B0C66B-C5FC-4426-AC35-B3DB2DD686E6}">
      <dsp:nvSpPr>
        <dsp:cNvPr id="0" name=""/>
        <dsp:cNvSpPr/>
      </dsp:nvSpPr>
      <dsp:spPr>
        <a:xfrm>
          <a:off x="9339632" y="1577"/>
          <a:ext cx="2944635" cy="1963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rtl="0">
            <a:lnSpc>
              <a:spcPct val="90000"/>
            </a:lnSpc>
            <a:spcBef>
              <a:spcPct val="0"/>
            </a:spcBef>
            <a:spcAft>
              <a:spcPct val="15000"/>
            </a:spcAft>
            <a:buChar char="•"/>
          </a:pPr>
          <a:r>
            <a:rPr lang="pl-PL" sz="1900" kern="1200" err="1">
              <a:latin typeface="Sitka Subheading"/>
            </a:rPr>
            <a:t>Gaseous</a:t>
          </a:r>
          <a:r>
            <a:rPr lang="pl-PL" sz="1900" kern="1200">
              <a:latin typeface="Sitka Subheading"/>
            </a:rPr>
            <a:t> </a:t>
          </a:r>
          <a:r>
            <a:rPr lang="pl-PL" sz="1900" kern="1200" err="1">
              <a:latin typeface="Sitka Subheading"/>
            </a:rPr>
            <a:t>state</a:t>
          </a:r>
          <a:r>
            <a:rPr lang="pl-PL" sz="1900" kern="1200">
              <a:latin typeface="Sitka Subheading"/>
            </a:rPr>
            <a:t> of </a:t>
          </a:r>
          <a:r>
            <a:rPr lang="pl-PL" sz="1900" kern="1200" err="1">
              <a:latin typeface="Sitka Subheading"/>
            </a:rPr>
            <a:t>water</a:t>
          </a:r>
          <a:endParaRPr lang="pl-PL" sz="1900" kern="1200" err="1"/>
        </a:p>
        <a:p>
          <a:pPr marL="171450" lvl="1" indent="-171450" algn="l" defTabSz="844550" rtl="0">
            <a:lnSpc>
              <a:spcPct val="90000"/>
            </a:lnSpc>
            <a:spcBef>
              <a:spcPct val="0"/>
            </a:spcBef>
            <a:spcAft>
              <a:spcPct val="15000"/>
            </a:spcAft>
            <a:buChar char="•"/>
          </a:pPr>
          <a:r>
            <a:rPr lang="pl-PL" sz="1900" kern="1200" err="1">
              <a:latin typeface="Sitka Subheading"/>
            </a:rPr>
            <a:t>Acts</a:t>
          </a:r>
          <a:r>
            <a:rPr lang="pl-PL" sz="1900" kern="1200">
              <a:latin typeface="Sitka Subheading"/>
            </a:rPr>
            <a:t> as a </a:t>
          </a:r>
          <a:r>
            <a:rPr lang="pl-PL" sz="1900" kern="1200" err="1">
              <a:latin typeface="Sitka Subheading"/>
            </a:rPr>
            <a:t>climate</a:t>
          </a:r>
          <a:r>
            <a:rPr lang="pl-PL" sz="1900" kern="1200">
              <a:latin typeface="Sitka Subheading"/>
            </a:rPr>
            <a:t> regulator</a:t>
          </a:r>
          <a:endParaRPr lang="pl-PL" sz="1900" kern="1200"/>
        </a:p>
      </dsp:txBody>
      <dsp:txXfrm>
        <a:off x="9339632" y="1577"/>
        <a:ext cx="2944635" cy="1963090"/>
      </dsp:txXfrm>
    </dsp:sp>
    <dsp:sp modelId="{D6627B46-BC7A-44DA-A7B6-8A7A1DDDFA12}">
      <dsp:nvSpPr>
        <dsp:cNvPr id="0" name=""/>
        <dsp:cNvSpPr/>
      </dsp:nvSpPr>
      <dsp:spPr>
        <a:xfrm>
          <a:off x="7828961" y="2422668"/>
          <a:ext cx="1963090" cy="19630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pl-PL" sz="2800" kern="1200">
              <a:latin typeface="Sitka Subheading"/>
            </a:rPr>
            <a:t>Carbon </a:t>
          </a:r>
          <a:r>
            <a:rPr lang="pl-PL" sz="2800" kern="1200" err="1">
              <a:latin typeface="Sitka Subheading"/>
            </a:rPr>
            <a:t>dioxide</a:t>
          </a:r>
          <a:endParaRPr lang="pl-PL" sz="2800" kern="1200"/>
        </a:p>
      </dsp:txBody>
      <dsp:txXfrm>
        <a:off x="8116449" y="2710156"/>
        <a:ext cx="1388114" cy="1388114"/>
      </dsp:txXfrm>
    </dsp:sp>
    <dsp:sp modelId="{2ED3958F-BAAE-4537-848D-6EC1100A905E}">
      <dsp:nvSpPr>
        <dsp:cNvPr id="0" name=""/>
        <dsp:cNvSpPr/>
      </dsp:nvSpPr>
      <dsp:spPr>
        <a:xfrm>
          <a:off x="9988361" y="2422668"/>
          <a:ext cx="2944635" cy="1963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rtl="0">
            <a:lnSpc>
              <a:spcPct val="90000"/>
            </a:lnSpc>
            <a:spcBef>
              <a:spcPct val="0"/>
            </a:spcBef>
            <a:spcAft>
              <a:spcPct val="15000"/>
            </a:spcAft>
            <a:buChar char="•"/>
          </a:pPr>
          <a:r>
            <a:rPr lang="pl-PL" sz="1900" kern="1200" err="1">
              <a:latin typeface="Sitka Subheading"/>
            </a:rPr>
            <a:t>An</a:t>
          </a:r>
          <a:r>
            <a:rPr lang="pl-PL" sz="1900" kern="1200">
              <a:latin typeface="Sitka Subheading"/>
            </a:rPr>
            <a:t> </a:t>
          </a:r>
          <a:r>
            <a:rPr lang="pl-PL" sz="1900" kern="1200" err="1">
              <a:latin typeface="Sitka Subheading"/>
            </a:rPr>
            <a:t>inorganic</a:t>
          </a:r>
          <a:r>
            <a:rPr lang="pl-PL" sz="1900" kern="1200">
              <a:latin typeface="Sitka Subheading"/>
            </a:rPr>
            <a:t> </a:t>
          </a:r>
          <a:r>
            <a:rPr lang="pl-PL" sz="1900" kern="1200" err="1">
              <a:latin typeface="Sitka Subheading"/>
            </a:rPr>
            <a:t>chemical</a:t>
          </a:r>
          <a:r>
            <a:rPr lang="pl-PL" sz="1900" kern="1200">
              <a:latin typeface="Sitka Subheading"/>
            </a:rPr>
            <a:t> </a:t>
          </a:r>
          <a:r>
            <a:rPr lang="pl-PL" sz="1900" kern="1200" err="1">
              <a:latin typeface="Sitka Subheading"/>
            </a:rPr>
            <a:t>compound</a:t>
          </a:r>
          <a:r>
            <a:rPr lang="pl-PL" sz="1900" kern="1200">
              <a:latin typeface="Sitka Subheading"/>
            </a:rPr>
            <a:t> from the </a:t>
          </a:r>
          <a:r>
            <a:rPr lang="pl-PL" sz="1900" kern="1200" err="1">
              <a:latin typeface="Sitka Subheading"/>
            </a:rPr>
            <a:t>group</a:t>
          </a:r>
          <a:r>
            <a:rPr lang="pl-PL" sz="1900" kern="1200">
              <a:latin typeface="Sitka Subheading"/>
            </a:rPr>
            <a:t> of </a:t>
          </a:r>
          <a:r>
            <a:rPr lang="pl-PL" sz="1900" kern="1200" err="1">
              <a:latin typeface="Sitka Subheading"/>
            </a:rPr>
            <a:t>oxides</a:t>
          </a:r>
          <a:endParaRPr lang="pl-PL" sz="1900" kern="1200" err="1"/>
        </a:p>
        <a:p>
          <a:pPr marL="171450" lvl="1" indent="-171450" algn="l" defTabSz="844550" rtl="0">
            <a:lnSpc>
              <a:spcPct val="90000"/>
            </a:lnSpc>
            <a:spcBef>
              <a:spcPct val="0"/>
            </a:spcBef>
            <a:spcAft>
              <a:spcPct val="15000"/>
            </a:spcAft>
            <a:buChar char="•"/>
          </a:pPr>
          <a:r>
            <a:rPr lang="pl-PL" sz="1900" kern="1200">
              <a:latin typeface="Sitka Subheading"/>
            </a:rPr>
            <a:t>Non-</a:t>
          </a:r>
          <a:r>
            <a:rPr lang="pl-PL" sz="1900" kern="1200" err="1">
              <a:latin typeface="Sitka Subheading"/>
            </a:rPr>
            <a:t>flammable</a:t>
          </a:r>
          <a:r>
            <a:rPr lang="pl-PL" sz="1900" kern="1200">
              <a:latin typeface="Sitka Subheading"/>
            </a:rPr>
            <a:t> </a:t>
          </a:r>
          <a:r>
            <a:rPr lang="pl-PL" sz="1900" kern="1200" err="1">
              <a:latin typeface="Sitka Subheading"/>
            </a:rPr>
            <a:t>gas</a:t>
          </a:r>
          <a:r>
            <a:rPr lang="pl-PL" sz="1900" kern="1200">
              <a:latin typeface="Sitka Subheading"/>
            </a:rPr>
            <a:t>, </a:t>
          </a:r>
          <a:r>
            <a:rPr lang="pl-PL" sz="1900" kern="1200" err="1">
              <a:latin typeface="Sitka Subheading"/>
            </a:rPr>
            <a:t>heavier</a:t>
          </a:r>
          <a:r>
            <a:rPr lang="pl-PL" sz="1900" kern="1200">
              <a:latin typeface="Sitka Subheading"/>
            </a:rPr>
            <a:t> than air</a:t>
          </a:r>
          <a:endParaRPr lang="pl-PL" sz="1900" kern="1200"/>
        </a:p>
      </dsp:txBody>
      <dsp:txXfrm>
        <a:off x="9988361" y="2422668"/>
        <a:ext cx="2944635" cy="1963090"/>
      </dsp:txXfrm>
    </dsp:sp>
    <dsp:sp modelId="{6E73C9B2-2B82-4078-9116-FD677926AC11}">
      <dsp:nvSpPr>
        <dsp:cNvPr id="0" name=""/>
        <dsp:cNvSpPr/>
      </dsp:nvSpPr>
      <dsp:spPr>
        <a:xfrm>
          <a:off x="7180232" y="4843759"/>
          <a:ext cx="1963090" cy="19630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l-PL" sz="2800" kern="1200" err="1">
              <a:latin typeface="Sitka Subheading"/>
            </a:rPr>
            <a:t>Methane</a:t>
          </a:r>
          <a:endParaRPr lang="pl-PL" sz="2800" kern="1200"/>
        </a:p>
      </dsp:txBody>
      <dsp:txXfrm>
        <a:off x="7467720" y="5131247"/>
        <a:ext cx="1388114" cy="1388114"/>
      </dsp:txXfrm>
    </dsp:sp>
    <dsp:sp modelId="{13D5AA13-F867-41C4-9057-1692C11A94CF}">
      <dsp:nvSpPr>
        <dsp:cNvPr id="0" name=""/>
        <dsp:cNvSpPr/>
      </dsp:nvSpPr>
      <dsp:spPr>
        <a:xfrm>
          <a:off x="9339632" y="4843759"/>
          <a:ext cx="2944635" cy="1963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rtl="0">
            <a:lnSpc>
              <a:spcPct val="90000"/>
            </a:lnSpc>
            <a:spcBef>
              <a:spcPct val="0"/>
            </a:spcBef>
            <a:spcAft>
              <a:spcPct val="15000"/>
            </a:spcAft>
            <a:buChar char="•"/>
          </a:pPr>
          <a:r>
            <a:rPr lang="pl-PL" sz="1900" kern="1200" err="1">
              <a:latin typeface="Sitka Subheading"/>
            </a:rPr>
            <a:t>Organic</a:t>
          </a:r>
          <a:r>
            <a:rPr lang="pl-PL" sz="1900" kern="1200">
              <a:latin typeface="Sitka Subheading"/>
            </a:rPr>
            <a:t> </a:t>
          </a:r>
          <a:r>
            <a:rPr lang="pl-PL" sz="1900" kern="1200" err="1">
              <a:latin typeface="Sitka Subheading"/>
            </a:rPr>
            <a:t>chemical</a:t>
          </a:r>
          <a:r>
            <a:rPr lang="pl-PL" sz="1900" kern="1200">
              <a:latin typeface="Sitka Subheading"/>
            </a:rPr>
            <a:t> </a:t>
          </a:r>
          <a:r>
            <a:rPr lang="pl-PL" sz="1900" kern="1200" err="1">
              <a:latin typeface="Sitka Subheading"/>
            </a:rPr>
            <a:t>compound</a:t>
          </a:r>
          <a:r>
            <a:rPr lang="pl-PL" sz="1900" kern="1200">
              <a:latin typeface="Sitka Subheading"/>
            </a:rPr>
            <a:t>, the </a:t>
          </a:r>
          <a:r>
            <a:rPr lang="pl-PL" sz="1900" kern="1200" err="1">
              <a:latin typeface="Sitka Subheading"/>
            </a:rPr>
            <a:t>main</a:t>
          </a:r>
          <a:r>
            <a:rPr lang="pl-PL" sz="1900" kern="1200">
              <a:latin typeface="Sitka Subheading"/>
            </a:rPr>
            <a:t> component of </a:t>
          </a:r>
          <a:r>
            <a:rPr lang="pl-PL" sz="1900" kern="1200" err="1">
              <a:latin typeface="Sitka Subheading"/>
            </a:rPr>
            <a:t>natural</a:t>
          </a:r>
          <a:r>
            <a:rPr lang="pl-PL" sz="1900" kern="1200">
              <a:latin typeface="Sitka Subheading"/>
            </a:rPr>
            <a:t> gas</a:t>
          </a:r>
          <a:endParaRPr lang="pl-PL" sz="1900" kern="1200"/>
        </a:p>
        <a:p>
          <a:pPr marL="171450" lvl="1" indent="-171450" algn="l" defTabSz="844550" rtl="0">
            <a:lnSpc>
              <a:spcPct val="90000"/>
            </a:lnSpc>
            <a:spcBef>
              <a:spcPct val="0"/>
            </a:spcBef>
            <a:spcAft>
              <a:spcPct val="15000"/>
            </a:spcAft>
            <a:buChar char="•"/>
          </a:pPr>
          <a:r>
            <a:rPr lang="pl-PL" sz="1900" kern="1200" err="1">
              <a:latin typeface="Sitka Subheading"/>
            </a:rPr>
            <a:t>Its</a:t>
          </a:r>
          <a:r>
            <a:rPr lang="pl-PL" sz="1900" kern="1200">
              <a:latin typeface="Sitka Subheading"/>
            </a:rPr>
            <a:t> </a:t>
          </a:r>
          <a:r>
            <a:rPr lang="pl-PL" sz="1900" kern="1200" err="1">
              <a:latin typeface="Sitka Subheading"/>
            </a:rPr>
            <a:t>huge</a:t>
          </a:r>
          <a:r>
            <a:rPr lang="pl-PL" sz="1900" kern="1200">
              <a:latin typeface="Sitka Subheading"/>
            </a:rPr>
            <a:t> </a:t>
          </a:r>
          <a:r>
            <a:rPr lang="pl-PL" sz="1900" kern="1200" err="1">
              <a:latin typeface="Sitka Subheading"/>
            </a:rPr>
            <a:t>amount</a:t>
          </a:r>
          <a:r>
            <a:rPr lang="pl-PL" sz="1900" kern="1200">
              <a:latin typeface="Sitka Subheading"/>
            </a:rPr>
            <a:t> </a:t>
          </a:r>
          <a:r>
            <a:rPr lang="pl-PL" sz="1900" kern="1200" err="1">
              <a:latin typeface="Sitka Subheading"/>
            </a:rPr>
            <a:t>releassed</a:t>
          </a:r>
          <a:r>
            <a:rPr lang="pl-PL" sz="1900" kern="1200">
              <a:latin typeface="Sitka Subheading"/>
            </a:rPr>
            <a:t> </a:t>
          </a:r>
          <a:r>
            <a:rPr lang="pl-PL" sz="1900" kern="1200" err="1">
              <a:latin typeface="Sitka Subheading"/>
            </a:rPr>
            <a:t>into</a:t>
          </a:r>
          <a:r>
            <a:rPr lang="pl-PL" sz="1900" kern="1200">
              <a:latin typeface="Sitka Subheading"/>
            </a:rPr>
            <a:t> the </a:t>
          </a:r>
          <a:r>
            <a:rPr lang="pl-PL" sz="1900" kern="1200" err="1">
              <a:latin typeface="Sitka Subheading"/>
            </a:rPr>
            <a:t>air</a:t>
          </a:r>
          <a:r>
            <a:rPr lang="pl-PL" sz="1900" kern="1200">
              <a:latin typeface="Sitka Subheading"/>
            </a:rPr>
            <a:t> </a:t>
          </a:r>
          <a:r>
            <a:rPr lang="pl-PL" sz="1900" kern="1200" err="1">
              <a:latin typeface="Sitka Subheading"/>
            </a:rPr>
            <a:t>causes</a:t>
          </a:r>
          <a:r>
            <a:rPr lang="pl-PL" sz="1900" kern="1200">
              <a:latin typeface="Sitka Subheading"/>
            </a:rPr>
            <a:t> </a:t>
          </a:r>
          <a:r>
            <a:rPr lang="pl-PL" sz="1900" kern="1200" err="1">
              <a:latin typeface="Sitka Subheading"/>
            </a:rPr>
            <a:t>an</a:t>
          </a:r>
          <a:r>
            <a:rPr lang="pl-PL" sz="1900" kern="1200">
              <a:latin typeface="Sitka Subheading"/>
            </a:rPr>
            <a:t> immediate </a:t>
          </a:r>
          <a:r>
            <a:rPr lang="pl-PL" sz="1900" kern="1200" err="1">
              <a:latin typeface="Sitka Subheading"/>
            </a:rPr>
            <a:t>warming</a:t>
          </a:r>
          <a:r>
            <a:rPr lang="pl-PL" sz="1900" kern="1200">
              <a:latin typeface="Sitka Subheading"/>
            </a:rPr>
            <a:t> </a:t>
          </a:r>
          <a:r>
            <a:rPr lang="pl-PL" sz="1900" kern="1200" err="1">
              <a:latin typeface="Sitka Subheading"/>
            </a:rPr>
            <a:t>effect</a:t>
          </a:r>
          <a:endParaRPr lang="pl-PL" sz="1900" kern="1200" err="1"/>
        </a:p>
      </dsp:txBody>
      <dsp:txXfrm>
        <a:off x="9339632" y="4843759"/>
        <a:ext cx="2944635" cy="1963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1A7F9-7037-4E7D-A6EA-B1F28FD66D2E}">
      <dsp:nvSpPr>
        <dsp:cNvPr id="0" name=""/>
        <dsp:cNvSpPr/>
      </dsp:nvSpPr>
      <dsp:spPr>
        <a:xfrm>
          <a:off x="0" y="556"/>
          <a:ext cx="6858000" cy="13031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0DE0D-298E-469F-A410-F89E3CD753FC}">
      <dsp:nvSpPr>
        <dsp:cNvPr id="0" name=""/>
        <dsp:cNvSpPr/>
      </dsp:nvSpPr>
      <dsp:spPr>
        <a:xfrm>
          <a:off x="394214" y="293774"/>
          <a:ext cx="716753" cy="7167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3B2A8F-427E-4A0B-84E4-A9ECC4CAB1BB}">
      <dsp:nvSpPr>
        <dsp:cNvPr id="0" name=""/>
        <dsp:cNvSpPr/>
      </dsp:nvSpPr>
      <dsp:spPr>
        <a:xfrm>
          <a:off x="1505182" y="556"/>
          <a:ext cx="5352817" cy="130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21" tIns="137921" rIns="137921" bIns="137921" numCol="1" spcCol="1270" anchor="ctr" anchorCtr="0">
          <a:noAutofit/>
        </a:bodyPr>
        <a:lstStyle/>
        <a:p>
          <a:pPr marL="0" lvl="0" indent="0" algn="l" defTabSz="1111250">
            <a:lnSpc>
              <a:spcPct val="100000"/>
            </a:lnSpc>
            <a:spcBef>
              <a:spcPct val="0"/>
            </a:spcBef>
            <a:spcAft>
              <a:spcPct val="35000"/>
            </a:spcAft>
            <a:buNone/>
          </a:pPr>
          <a:r>
            <a:rPr lang="pl-PL" sz="2500" kern="1200" dirty="0" err="1">
              <a:latin typeface="Sitka Subheading"/>
            </a:rPr>
            <a:t>Increasing</a:t>
          </a:r>
          <a:r>
            <a:rPr lang="pl-PL" sz="2500" kern="1200" dirty="0">
              <a:latin typeface="Sitka Subheading"/>
            </a:rPr>
            <a:t> </a:t>
          </a:r>
          <a:r>
            <a:rPr lang="pl-PL" sz="2500" kern="1200" dirty="0" err="1">
              <a:latin typeface="Sitka Subheading"/>
            </a:rPr>
            <a:t>gas</a:t>
          </a:r>
          <a:r>
            <a:rPr lang="pl-PL" sz="2500" kern="1200" dirty="0">
              <a:latin typeface="Sitka Subheading"/>
            </a:rPr>
            <a:t> </a:t>
          </a:r>
          <a:r>
            <a:rPr lang="pl-PL" sz="2500" kern="1200" dirty="0" err="1">
              <a:latin typeface="Sitka Subheading"/>
            </a:rPr>
            <a:t>concentration</a:t>
          </a:r>
          <a:r>
            <a:rPr lang="pl-PL" sz="2500" kern="1200" dirty="0">
              <a:latin typeface="Sitka Subheading"/>
            </a:rPr>
            <a:t> </a:t>
          </a:r>
          <a:endParaRPr lang="pl-PL" sz="2500" kern="1200" dirty="0"/>
        </a:p>
      </dsp:txBody>
      <dsp:txXfrm>
        <a:off x="1505182" y="556"/>
        <a:ext cx="5352817" cy="1303188"/>
      </dsp:txXfrm>
    </dsp:sp>
    <dsp:sp modelId="{334594E2-9039-41F6-A9CB-A82C6C97AADD}">
      <dsp:nvSpPr>
        <dsp:cNvPr id="0" name=""/>
        <dsp:cNvSpPr/>
      </dsp:nvSpPr>
      <dsp:spPr>
        <a:xfrm>
          <a:off x="0" y="1629542"/>
          <a:ext cx="6858000" cy="13031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C3EF99-EC90-48CE-8609-E4F84D82C0B8}">
      <dsp:nvSpPr>
        <dsp:cNvPr id="0" name=""/>
        <dsp:cNvSpPr/>
      </dsp:nvSpPr>
      <dsp:spPr>
        <a:xfrm>
          <a:off x="394214" y="1922760"/>
          <a:ext cx="716753" cy="7167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3B3502-08A8-4A90-B790-C6DAC86E1876}">
      <dsp:nvSpPr>
        <dsp:cNvPr id="0" name=""/>
        <dsp:cNvSpPr/>
      </dsp:nvSpPr>
      <dsp:spPr>
        <a:xfrm>
          <a:off x="1505182" y="1629542"/>
          <a:ext cx="5352817" cy="130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21" tIns="137921" rIns="137921" bIns="137921" numCol="1" spcCol="1270" anchor="ctr" anchorCtr="0">
          <a:noAutofit/>
        </a:bodyPr>
        <a:lstStyle/>
        <a:p>
          <a:pPr marL="0" lvl="0" indent="0" algn="l" defTabSz="1111250">
            <a:lnSpc>
              <a:spcPct val="100000"/>
            </a:lnSpc>
            <a:spcBef>
              <a:spcPct val="0"/>
            </a:spcBef>
            <a:spcAft>
              <a:spcPct val="35000"/>
            </a:spcAft>
            <a:buNone/>
          </a:pPr>
          <a:r>
            <a:rPr lang="pl-PL" sz="2500" kern="1200" dirty="0" err="1">
              <a:latin typeface="Sitka Subheading"/>
            </a:rPr>
            <a:t>Hindered</a:t>
          </a:r>
          <a:r>
            <a:rPr lang="pl-PL" sz="2500" kern="1200" dirty="0">
              <a:latin typeface="Sitka Subheading"/>
            </a:rPr>
            <a:t> return of </a:t>
          </a:r>
          <a:r>
            <a:rPr lang="pl-PL" sz="2500" kern="1200" dirty="0" err="1">
              <a:latin typeface="Sitka Subheading"/>
            </a:rPr>
            <a:t>energy</a:t>
          </a:r>
          <a:r>
            <a:rPr lang="pl-PL" sz="2500" kern="1200" dirty="0">
              <a:latin typeface="Sitka Subheading"/>
            </a:rPr>
            <a:t> </a:t>
          </a:r>
          <a:r>
            <a:rPr lang="pl-PL" sz="2500" kern="1200" dirty="0" err="1">
              <a:latin typeface="Sitka Subheading"/>
            </a:rPr>
            <a:t>into</a:t>
          </a:r>
          <a:r>
            <a:rPr lang="pl-PL" sz="2500" kern="1200" dirty="0">
              <a:latin typeface="Sitka Subheading"/>
            </a:rPr>
            <a:t> </a:t>
          </a:r>
          <a:r>
            <a:rPr lang="pl-PL" sz="2500" kern="1200" dirty="0" err="1">
              <a:latin typeface="Sitka Subheading"/>
            </a:rPr>
            <a:t>space</a:t>
          </a:r>
          <a:endParaRPr lang="pl-PL" sz="2500" kern="1200" dirty="0"/>
        </a:p>
      </dsp:txBody>
      <dsp:txXfrm>
        <a:off x="1505182" y="1629542"/>
        <a:ext cx="5352817" cy="1303188"/>
      </dsp:txXfrm>
    </dsp:sp>
    <dsp:sp modelId="{5ACAC033-4C11-4578-9A53-5B9D1B7046D5}">
      <dsp:nvSpPr>
        <dsp:cNvPr id="0" name=""/>
        <dsp:cNvSpPr/>
      </dsp:nvSpPr>
      <dsp:spPr>
        <a:xfrm>
          <a:off x="0" y="3258528"/>
          <a:ext cx="6858000" cy="13031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95B8B9-EF6F-46C0-AA0A-79D8BCD314AA}">
      <dsp:nvSpPr>
        <dsp:cNvPr id="0" name=""/>
        <dsp:cNvSpPr/>
      </dsp:nvSpPr>
      <dsp:spPr>
        <a:xfrm>
          <a:off x="394214" y="3551745"/>
          <a:ext cx="716753" cy="7167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1132AB-019F-4CC7-9CBB-363CE085752C}">
      <dsp:nvSpPr>
        <dsp:cNvPr id="0" name=""/>
        <dsp:cNvSpPr/>
      </dsp:nvSpPr>
      <dsp:spPr>
        <a:xfrm>
          <a:off x="1505182" y="3258528"/>
          <a:ext cx="5352817" cy="130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21" tIns="137921" rIns="137921" bIns="137921" numCol="1" spcCol="1270" anchor="ctr" anchorCtr="0">
          <a:noAutofit/>
        </a:bodyPr>
        <a:lstStyle/>
        <a:p>
          <a:pPr marL="0" lvl="0" indent="0" algn="l" defTabSz="1111250">
            <a:lnSpc>
              <a:spcPct val="100000"/>
            </a:lnSpc>
            <a:spcBef>
              <a:spcPct val="0"/>
            </a:spcBef>
            <a:spcAft>
              <a:spcPct val="35000"/>
            </a:spcAft>
            <a:buNone/>
          </a:pPr>
          <a:r>
            <a:rPr lang="pl-PL" sz="2500" kern="1200" dirty="0">
              <a:latin typeface="Sitka Subheading"/>
            </a:rPr>
            <a:t>The </a:t>
          </a:r>
          <a:r>
            <a:rPr lang="pl-PL" sz="2500" kern="1200" dirty="0" err="1">
              <a:latin typeface="Sitka Subheading"/>
            </a:rPr>
            <a:t>temperature</a:t>
          </a:r>
          <a:r>
            <a:rPr lang="pl-PL" sz="2500" kern="1200" dirty="0">
              <a:latin typeface="Sitka Subheading"/>
            </a:rPr>
            <a:t> of the Earth </a:t>
          </a:r>
          <a:r>
            <a:rPr lang="pl-PL" sz="2500" kern="1200" dirty="0" err="1">
              <a:latin typeface="Sitka Subheading"/>
            </a:rPr>
            <a:t>is</a:t>
          </a:r>
          <a:r>
            <a:rPr lang="pl-PL" sz="2500" kern="1200" dirty="0">
              <a:latin typeface="Sitka Subheading"/>
            </a:rPr>
            <a:t> </a:t>
          </a:r>
          <a:r>
            <a:rPr lang="pl-PL" sz="2500" kern="1200" dirty="0" err="1">
              <a:latin typeface="Sitka Subheading"/>
            </a:rPr>
            <a:t>rising</a:t>
          </a:r>
          <a:endParaRPr lang="pl-PL" sz="2500" kern="1200" dirty="0">
            <a:latin typeface="Sitka Subheading"/>
          </a:endParaRPr>
        </a:p>
      </dsp:txBody>
      <dsp:txXfrm>
        <a:off x="1505182" y="3258528"/>
        <a:ext cx="5352817" cy="1303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D16DE-ACB2-49AC-8D17-BB06E5DB32D7}">
      <dsp:nvSpPr>
        <dsp:cNvPr id="0" name=""/>
        <dsp:cNvSpPr/>
      </dsp:nvSpPr>
      <dsp:spPr>
        <a:xfrm>
          <a:off x="1302" y="216544"/>
          <a:ext cx="4570883" cy="29025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AFF0C-FC9F-4876-B60C-838844C2C4B9}">
      <dsp:nvSpPr>
        <dsp:cNvPr id="0" name=""/>
        <dsp:cNvSpPr/>
      </dsp:nvSpPr>
      <dsp:spPr>
        <a:xfrm>
          <a:off x="509178" y="699026"/>
          <a:ext cx="4570883" cy="29025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err="1"/>
            <a:t>What</a:t>
          </a:r>
          <a:r>
            <a:rPr lang="pl-PL" sz="2300" kern="1200" dirty="0"/>
            <a:t> </a:t>
          </a:r>
          <a:r>
            <a:rPr lang="pl-PL" sz="2300" kern="1200" dirty="0" err="1"/>
            <a:t>is</a:t>
          </a:r>
          <a:r>
            <a:rPr lang="pl-PL" sz="2300" kern="1200" dirty="0"/>
            <a:t> a </a:t>
          </a:r>
          <a:r>
            <a:rPr lang="pl-PL" sz="2300" kern="1200" dirty="0" err="1"/>
            <a:t>megatrend</a:t>
          </a:r>
          <a:r>
            <a:rPr lang="pl-PL" sz="2300" kern="1200" dirty="0"/>
            <a:t>?</a:t>
          </a:r>
          <a:endParaRPr lang="en-US" sz="2300" kern="1200" dirty="0"/>
        </a:p>
      </dsp:txBody>
      <dsp:txXfrm>
        <a:off x="594190" y="784038"/>
        <a:ext cx="4400859" cy="2732487"/>
      </dsp:txXfrm>
    </dsp:sp>
    <dsp:sp modelId="{5AC48A87-1E03-42E0-8978-91A70A1C6FB6}">
      <dsp:nvSpPr>
        <dsp:cNvPr id="0" name=""/>
        <dsp:cNvSpPr/>
      </dsp:nvSpPr>
      <dsp:spPr>
        <a:xfrm>
          <a:off x="5587937" y="216544"/>
          <a:ext cx="4570883" cy="29025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02D0F8-8A20-4FB2-9518-ACF4C4D4954D}">
      <dsp:nvSpPr>
        <dsp:cNvPr id="0" name=""/>
        <dsp:cNvSpPr/>
      </dsp:nvSpPr>
      <dsp:spPr>
        <a:xfrm>
          <a:off x="6095813" y="699026"/>
          <a:ext cx="4570883" cy="29025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a:t>We </a:t>
          </a:r>
          <a:r>
            <a:rPr lang="pl-PL" sz="2300" kern="1200" dirty="0" err="1"/>
            <a:t>can</a:t>
          </a:r>
          <a:r>
            <a:rPr lang="pl-PL" sz="2300" kern="1200" dirty="0"/>
            <a:t> </a:t>
          </a:r>
          <a:r>
            <a:rPr lang="pl-PL" sz="2300" kern="1200" dirty="0" err="1"/>
            <a:t>describe</a:t>
          </a:r>
          <a:r>
            <a:rPr lang="pl-PL" sz="2300" kern="1200" dirty="0"/>
            <a:t> a </a:t>
          </a:r>
          <a:r>
            <a:rPr lang="pl-PL" sz="2300" kern="1200" dirty="0" err="1"/>
            <a:t>megatrend</a:t>
          </a:r>
          <a:r>
            <a:rPr lang="pl-PL" sz="2300" kern="1200" dirty="0"/>
            <a:t> as </a:t>
          </a:r>
          <a:r>
            <a:rPr lang="pl-PL" sz="2300" kern="1200" dirty="0" err="1"/>
            <a:t>complex</a:t>
          </a:r>
          <a:r>
            <a:rPr lang="pl-PL" sz="2300" kern="1200" dirty="0"/>
            <a:t> </a:t>
          </a:r>
          <a:r>
            <a:rPr lang="pl-PL" sz="2300" kern="1200" dirty="0" err="1"/>
            <a:t>phenomena</a:t>
          </a:r>
          <a:r>
            <a:rPr lang="pl-PL" sz="2300" kern="1200" dirty="0"/>
            <a:t> on a macro </a:t>
          </a:r>
          <a:r>
            <a:rPr lang="pl-PL" sz="2300" kern="1200" dirty="0" err="1"/>
            <a:t>scale</a:t>
          </a:r>
          <a:r>
            <a:rPr lang="pl-PL" sz="2300" kern="1200" dirty="0"/>
            <a:t>, </a:t>
          </a:r>
          <a:r>
            <a:rPr lang="pl-PL" sz="2300" kern="1200" dirty="0" err="1"/>
            <a:t>driving</a:t>
          </a:r>
          <a:r>
            <a:rPr lang="pl-PL" sz="2300" kern="1200" dirty="0"/>
            <a:t> </a:t>
          </a:r>
          <a:r>
            <a:rPr lang="pl-PL" sz="2300" kern="1200" dirty="0" err="1"/>
            <a:t>changes</a:t>
          </a:r>
          <a:r>
            <a:rPr lang="pl-PL" sz="2300" kern="1200" dirty="0"/>
            <a:t> of a </a:t>
          </a:r>
          <a:r>
            <a:rPr lang="pl-PL" sz="2300" kern="1200" dirty="0" err="1"/>
            <a:t>wide</a:t>
          </a:r>
          <a:r>
            <a:rPr lang="pl-PL" sz="2300" kern="1200" dirty="0"/>
            <a:t>, </a:t>
          </a:r>
          <a:r>
            <a:rPr lang="pl-PL" sz="2300" kern="1200" dirty="0" err="1"/>
            <a:t>global</a:t>
          </a:r>
          <a:r>
            <a:rPr lang="pl-PL" sz="2300" kern="1200" dirty="0"/>
            <a:t> and </a:t>
          </a:r>
          <a:r>
            <a:rPr lang="pl-PL" sz="2300" kern="1200" dirty="0" err="1"/>
            <a:t>supra-regional</a:t>
          </a:r>
          <a:r>
            <a:rPr lang="pl-PL" sz="2300" kern="1200" dirty="0"/>
            <a:t> </a:t>
          </a:r>
          <a:r>
            <a:rPr lang="pl-PL" sz="2300" kern="1200" dirty="0" err="1"/>
            <a:t>scope</a:t>
          </a:r>
          <a:r>
            <a:rPr lang="pl-PL" sz="2300" kern="1200" dirty="0"/>
            <a:t>, </a:t>
          </a:r>
          <a:r>
            <a:rPr lang="pl-PL" sz="2300" kern="1200" dirty="0" err="1"/>
            <a:t>occurring</a:t>
          </a:r>
          <a:r>
            <a:rPr lang="pl-PL" sz="2300" kern="1200" dirty="0"/>
            <a:t> in </a:t>
          </a:r>
          <a:r>
            <a:rPr lang="pl-PL" sz="2300" kern="1200" dirty="0" err="1"/>
            <a:t>various</a:t>
          </a:r>
          <a:r>
            <a:rPr lang="pl-PL" sz="2300" kern="1200" dirty="0"/>
            <a:t> </a:t>
          </a:r>
          <a:r>
            <a:rPr lang="pl-PL" sz="2300" kern="1200" dirty="0" err="1"/>
            <a:t>spheres</a:t>
          </a:r>
          <a:r>
            <a:rPr lang="pl-PL" sz="2300" kern="1200" dirty="0"/>
            <a:t> – </a:t>
          </a:r>
          <a:r>
            <a:rPr lang="pl-PL" sz="2300" kern="1200" dirty="0" err="1"/>
            <a:t>both</a:t>
          </a:r>
          <a:r>
            <a:rPr lang="pl-PL" sz="2300" kern="1200" dirty="0"/>
            <a:t> </a:t>
          </a:r>
          <a:r>
            <a:rPr lang="pl-PL" sz="2300" kern="1200" dirty="0" err="1"/>
            <a:t>social</a:t>
          </a:r>
          <a:r>
            <a:rPr lang="pl-PL" sz="2300" kern="1200" dirty="0"/>
            <a:t>, </a:t>
          </a:r>
          <a:r>
            <a:rPr lang="pl-PL" sz="2300" kern="1200" dirty="0" err="1"/>
            <a:t>economic</a:t>
          </a:r>
          <a:r>
            <a:rPr lang="pl-PL" sz="2300" kern="1200" dirty="0"/>
            <a:t>, </a:t>
          </a:r>
          <a:r>
            <a:rPr lang="pl-PL" sz="2300" kern="1200" dirty="0" err="1"/>
            <a:t>political</a:t>
          </a:r>
          <a:r>
            <a:rPr lang="pl-PL" sz="2300" kern="1200" dirty="0"/>
            <a:t>, </a:t>
          </a:r>
          <a:r>
            <a:rPr lang="pl-PL" sz="2300" kern="1200" dirty="0" err="1"/>
            <a:t>enviromental</a:t>
          </a:r>
          <a:r>
            <a:rPr lang="pl-PL" sz="2300" kern="1200" dirty="0"/>
            <a:t> and </a:t>
          </a:r>
          <a:r>
            <a:rPr lang="pl-PL" sz="2300" kern="1200" dirty="0" err="1"/>
            <a:t>technological</a:t>
          </a:r>
          <a:endParaRPr lang="en-US" sz="2300" kern="1200" dirty="0"/>
        </a:p>
      </dsp:txBody>
      <dsp:txXfrm>
        <a:off x="6180825" y="784038"/>
        <a:ext cx="4400859" cy="2732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68B7F-B818-4B7C-B7B3-1AD214D32A98}">
      <dsp:nvSpPr>
        <dsp:cNvPr id="0" name=""/>
        <dsp:cNvSpPr/>
      </dsp:nvSpPr>
      <dsp:spPr>
        <a:xfrm rot="16200000">
          <a:off x="-214746" y="216049"/>
          <a:ext cx="3817938" cy="338583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0" tIns="0" rIns="259457" bIns="0" numCol="1" spcCol="1270" anchor="ctr" anchorCtr="0">
          <a:noAutofit/>
        </a:bodyPr>
        <a:lstStyle/>
        <a:p>
          <a:pPr marL="0" lvl="0" indent="0" algn="ctr" defTabSz="1822450" rtl="0">
            <a:lnSpc>
              <a:spcPct val="90000"/>
            </a:lnSpc>
            <a:spcBef>
              <a:spcPct val="0"/>
            </a:spcBef>
            <a:spcAft>
              <a:spcPct val="35000"/>
            </a:spcAft>
            <a:buNone/>
          </a:pPr>
          <a:r>
            <a:rPr lang="pl-PL" sz="4100" kern="1200">
              <a:latin typeface="Sitka Subheading"/>
            </a:rPr>
            <a:t>Human life and activity</a:t>
          </a:r>
          <a:endParaRPr lang="pl-PL" sz="4100" kern="1200"/>
        </a:p>
      </dsp:txBody>
      <dsp:txXfrm rot="5400000">
        <a:off x="1304" y="763587"/>
        <a:ext cx="3385839" cy="2290762"/>
      </dsp:txXfrm>
    </dsp:sp>
    <dsp:sp modelId="{0BE7D8F3-9AF1-458C-8B22-56240E39FDDA}">
      <dsp:nvSpPr>
        <dsp:cNvPr id="0" name=""/>
        <dsp:cNvSpPr/>
      </dsp:nvSpPr>
      <dsp:spPr>
        <a:xfrm rot="16200000">
          <a:off x="3425031" y="216049"/>
          <a:ext cx="3817938" cy="338583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0" tIns="0" rIns="259457" bIns="0" numCol="1" spcCol="1270" anchor="ctr" anchorCtr="0">
          <a:noAutofit/>
        </a:bodyPr>
        <a:lstStyle/>
        <a:p>
          <a:pPr marL="0" lvl="0" indent="0" algn="ctr" defTabSz="1822450">
            <a:lnSpc>
              <a:spcPct val="90000"/>
            </a:lnSpc>
            <a:spcBef>
              <a:spcPct val="0"/>
            </a:spcBef>
            <a:spcAft>
              <a:spcPct val="35000"/>
            </a:spcAft>
            <a:buNone/>
          </a:pPr>
          <a:r>
            <a:rPr lang="pl-PL" sz="4100" kern="1200" err="1">
              <a:latin typeface="Sitka Subheading"/>
            </a:rPr>
            <a:t>Mechanisms</a:t>
          </a:r>
          <a:endParaRPr lang="pl-PL" sz="4100" kern="1200" err="1"/>
        </a:p>
      </dsp:txBody>
      <dsp:txXfrm rot="5400000">
        <a:off x="3641081" y="763587"/>
        <a:ext cx="3385839" cy="2290762"/>
      </dsp:txXfrm>
    </dsp:sp>
    <dsp:sp modelId="{F274BACE-0705-4240-A8C3-1B22E2936886}">
      <dsp:nvSpPr>
        <dsp:cNvPr id="0" name=""/>
        <dsp:cNvSpPr/>
      </dsp:nvSpPr>
      <dsp:spPr>
        <a:xfrm rot="16200000">
          <a:off x="7064808" y="216049"/>
          <a:ext cx="3817938" cy="338583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0" tIns="0" rIns="259457" bIns="0" numCol="1" spcCol="1270" anchor="ctr" anchorCtr="0">
          <a:noAutofit/>
        </a:bodyPr>
        <a:lstStyle/>
        <a:p>
          <a:pPr marL="0" lvl="0" indent="0" algn="ctr" defTabSz="1822450" rtl="0">
            <a:lnSpc>
              <a:spcPct val="90000"/>
            </a:lnSpc>
            <a:spcBef>
              <a:spcPct val="0"/>
            </a:spcBef>
            <a:spcAft>
              <a:spcPct val="35000"/>
            </a:spcAft>
            <a:buNone/>
          </a:pPr>
          <a:r>
            <a:rPr lang="pl-PL" sz="4100" kern="1200">
              <a:latin typeface="Sitka Subheading"/>
            </a:rPr>
            <a:t>Planet limitations</a:t>
          </a:r>
          <a:endParaRPr lang="pl-PL" sz="4100" kern="1200"/>
        </a:p>
      </dsp:txBody>
      <dsp:txXfrm rot="5400000">
        <a:off x="7280858" y="763587"/>
        <a:ext cx="3385839" cy="2290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01320-7B33-4BDD-8685-998D661E8787}">
      <dsp:nvSpPr>
        <dsp:cNvPr id="0" name=""/>
        <dsp:cNvSpPr/>
      </dsp:nvSpPr>
      <dsp:spPr>
        <a:xfrm>
          <a:off x="558" y="414002"/>
          <a:ext cx="2176611" cy="13059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pl-PL" sz="2900" kern="1200" err="1"/>
            <a:t>Violent</a:t>
          </a:r>
          <a:r>
            <a:rPr lang="pl-PL" sz="2900" kern="1200"/>
            <a:t> </a:t>
          </a:r>
          <a:r>
            <a:rPr lang="pl-PL" sz="2900" kern="1200" err="1"/>
            <a:t>storms</a:t>
          </a:r>
          <a:endParaRPr lang="en-US" sz="2900" kern="1200" err="1"/>
        </a:p>
      </dsp:txBody>
      <dsp:txXfrm>
        <a:off x="558" y="414002"/>
        <a:ext cx="2176611" cy="1305966"/>
      </dsp:txXfrm>
    </dsp:sp>
    <dsp:sp modelId="{71F24211-42CF-49C8-A316-3EF1996E596C}">
      <dsp:nvSpPr>
        <dsp:cNvPr id="0" name=""/>
        <dsp:cNvSpPr/>
      </dsp:nvSpPr>
      <dsp:spPr>
        <a:xfrm>
          <a:off x="2394830" y="414002"/>
          <a:ext cx="2176611" cy="13059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a:t>Hurricanes</a:t>
          </a:r>
        </a:p>
      </dsp:txBody>
      <dsp:txXfrm>
        <a:off x="2394830" y="414002"/>
        <a:ext cx="2176611" cy="1305966"/>
      </dsp:txXfrm>
    </dsp:sp>
    <dsp:sp modelId="{4C7CA82F-C8C4-4B92-A25B-C71045D0E2CB}">
      <dsp:nvSpPr>
        <dsp:cNvPr id="0" name=""/>
        <dsp:cNvSpPr/>
      </dsp:nvSpPr>
      <dsp:spPr>
        <a:xfrm>
          <a:off x="558" y="1937630"/>
          <a:ext cx="2176611" cy="13059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err="1">
              <a:latin typeface="Sitka Subheading"/>
            </a:rPr>
            <a:t>Whirlwinds</a:t>
          </a:r>
          <a:endParaRPr lang="pl-PL" sz="2900" kern="1200" err="1"/>
        </a:p>
      </dsp:txBody>
      <dsp:txXfrm>
        <a:off x="558" y="1937630"/>
        <a:ext cx="2176611" cy="1305966"/>
      </dsp:txXfrm>
    </dsp:sp>
    <dsp:sp modelId="{993135DA-E799-47B1-B59E-D4B31B8DBF96}">
      <dsp:nvSpPr>
        <dsp:cNvPr id="0" name=""/>
        <dsp:cNvSpPr/>
      </dsp:nvSpPr>
      <dsp:spPr>
        <a:xfrm>
          <a:off x="2394830" y="1937630"/>
          <a:ext cx="2176611" cy="13059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pl-PL" sz="2900" kern="1200" err="1">
              <a:latin typeface="Sitka Subheading"/>
            </a:rPr>
            <a:t>Heat</a:t>
          </a:r>
          <a:r>
            <a:rPr lang="pl-PL" sz="2900" kern="1200">
              <a:latin typeface="Sitka Subheading"/>
            </a:rPr>
            <a:t> </a:t>
          </a:r>
          <a:r>
            <a:rPr lang="pl-PL" sz="2900" kern="1200" err="1">
              <a:latin typeface="Sitka Subheading"/>
            </a:rPr>
            <a:t>waves</a:t>
          </a:r>
          <a:endParaRPr lang="pl-PL" sz="2900" kern="1200" err="1"/>
        </a:p>
      </dsp:txBody>
      <dsp:txXfrm>
        <a:off x="2394830" y="1937630"/>
        <a:ext cx="2176611" cy="13059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C7CA3-41E2-4954-B8CD-6E726B582A7D}">
      <dsp:nvSpPr>
        <dsp:cNvPr id="0" name=""/>
        <dsp:cNvSpPr/>
      </dsp:nvSpPr>
      <dsp:spPr>
        <a:xfrm>
          <a:off x="1476949" y="496"/>
          <a:ext cx="2726463" cy="109058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rtl="0">
            <a:lnSpc>
              <a:spcPct val="90000"/>
            </a:lnSpc>
            <a:spcBef>
              <a:spcPct val="0"/>
            </a:spcBef>
            <a:spcAft>
              <a:spcPct val="35000"/>
            </a:spcAft>
            <a:buNone/>
          </a:pPr>
          <a:r>
            <a:rPr lang="pl-PL" sz="1700" kern="1200" err="1">
              <a:latin typeface="Sitka Subheading"/>
            </a:rPr>
            <a:t>Increasing</a:t>
          </a:r>
          <a:r>
            <a:rPr lang="pl-PL" sz="1700" kern="1200">
              <a:latin typeface="Sitka Subheading"/>
            </a:rPr>
            <a:t> </a:t>
          </a:r>
          <a:r>
            <a:rPr lang="pl-PL" sz="1700" kern="1200" err="1">
              <a:latin typeface="Sitka Subheading"/>
            </a:rPr>
            <a:t>flood</a:t>
          </a:r>
          <a:r>
            <a:rPr lang="pl-PL" sz="1700" kern="1200">
              <a:latin typeface="Sitka Subheading"/>
            </a:rPr>
            <a:t> </a:t>
          </a:r>
          <a:r>
            <a:rPr lang="pl-PL" sz="1700" kern="1200" err="1">
              <a:latin typeface="Sitka Subheading"/>
            </a:rPr>
            <a:t>risk</a:t>
          </a:r>
          <a:endParaRPr lang="pl-PL" sz="1700" kern="1200" err="1"/>
        </a:p>
      </dsp:txBody>
      <dsp:txXfrm>
        <a:off x="2022242" y="496"/>
        <a:ext cx="1635878" cy="1090585"/>
      </dsp:txXfrm>
    </dsp:sp>
    <dsp:sp modelId="{FDFB23D8-25B4-486F-B51C-EA6DFC383547}">
      <dsp:nvSpPr>
        <dsp:cNvPr id="0" name=""/>
        <dsp:cNvSpPr/>
      </dsp:nvSpPr>
      <dsp:spPr>
        <a:xfrm>
          <a:off x="1476949" y="1243763"/>
          <a:ext cx="2726463" cy="109058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rtl="0">
            <a:lnSpc>
              <a:spcPct val="90000"/>
            </a:lnSpc>
            <a:spcBef>
              <a:spcPct val="0"/>
            </a:spcBef>
            <a:spcAft>
              <a:spcPct val="35000"/>
            </a:spcAft>
            <a:buNone/>
          </a:pPr>
          <a:r>
            <a:rPr lang="pl-PL" sz="1700" kern="1200" err="1">
              <a:latin typeface="Sitka Subheading"/>
            </a:rPr>
            <a:t>Severe</a:t>
          </a:r>
          <a:r>
            <a:rPr lang="pl-PL" sz="1700" kern="1200">
              <a:latin typeface="Sitka Subheading"/>
            </a:rPr>
            <a:t> </a:t>
          </a:r>
          <a:r>
            <a:rPr lang="pl-PL" sz="1700" kern="1200" err="1">
              <a:latin typeface="Sitka Subheading"/>
            </a:rPr>
            <a:t>droughts</a:t>
          </a:r>
          <a:r>
            <a:rPr lang="pl-PL" sz="1700" kern="1200">
              <a:latin typeface="Sitka Subheading"/>
            </a:rPr>
            <a:t> (</a:t>
          </a:r>
          <a:r>
            <a:rPr lang="pl-PL" sz="1700" kern="1200" err="1">
              <a:latin typeface="Sitka Subheading"/>
            </a:rPr>
            <a:t>lowering</a:t>
          </a:r>
          <a:r>
            <a:rPr lang="pl-PL" sz="1700" kern="1200">
              <a:latin typeface="Sitka Subheading"/>
            </a:rPr>
            <a:t> of the </a:t>
          </a:r>
          <a:r>
            <a:rPr lang="pl-PL" sz="1700" kern="1200" err="1">
              <a:latin typeface="Sitka Subheading"/>
            </a:rPr>
            <a:t>groundwater</a:t>
          </a:r>
          <a:r>
            <a:rPr lang="pl-PL" sz="1700" kern="1200">
              <a:latin typeface="Sitka Subheading"/>
            </a:rPr>
            <a:t> </a:t>
          </a:r>
          <a:r>
            <a:rPr lang="pl-PL" sz="1700" kern="1200" err="1">
              <a:latin typeface="Sitka Subheading"/>
            </a:rPr>
            <a:t>level</a:t>
          </a:r>
          <a:r>
            <a:rPr lang="pl-PL" sz="1700" kern="1200">
              <a:latin typeface="Sitka Subheading"/>
            </a:rPr>
            <a:t>)</a:t>
          </a:r>
          <a:endParaRPr lang="pl-PL" sz="1700" kern="1200"/>
        </a:p>
      </dsp:txBody>
      <dsp:txXfrm>
        <a:off x="2022242" y="1243763"/>
        <a:ext cx="1635878" cy="1090585"/>
      </dsp:txXfrm>
    </dsp:sp>
    <dsp:sp modelId="{9BAE2E50-BC36-49ED-8C62-61B04070EED2}">
      <dsp:nvSpPr>
        <dsp:cNvPr id="0" name=""/>
        <dsp:cNvSpPr/>
      </dsp:nvSpPr>
      <dsp:spPr>
        <a:xfrm>
          <a:off x="1476949" y="2487030"/>
          <a:ext cx="2726463" cy="109058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rtl="0">
            <a:lnSpc>
              <a:spcPct val="90000"/>
            </a:lnSpc>
            <a:spcBef>
              <a:spcPct val="0"/>
            </a:spcBef>
            <a:spcAft>
              <a:spcPct val="35000"/>
            </a:spcAft>
            <a:buNone/>
          </a:pPr>
          <a:r>
            <a:rPr lang="pl-PL" sz="1700" kern="1200" err="1">
              <a:latin typeface="Sitka Subheading"/>
            </a:rPr>
            <a:t>Increased</a:t>
          </a:r>
          <a:r>
            <a:rPr lang="pl-PL" sz="1700" kern="1200">
              <a:latin typeface="Sitka Subheading"/>
            </a:rPr>
            <a:t> </a:t>
          </a:r>
          <a:r>
            <a:rPr lang="pl-PL" sz="1700" kern="1200" err="1">
              <a:latin typeface="Sitka Subheading"/>
            </a:rPr>
            <a:t>risk</a:t>
          </a:r>
          <a:r>
            <a:rPr lang="pl-PL" sz="1700" kern="1200">
              <a:latin typeface="Sitka Subheading"/>
            </a:rPr>
            <a:t> of </a:t>
          </a:r>
          <a:r>
            <a:rPr lang="pl-PL" sz="1700" kern="1200" err="1">
              <a:latin typeface="Sitka Subheading"/>
            </a:rPr>
            <a:t>forest</a:t>
          </a:r>
          <a:r>
            <a:rPr lang="pl-PL" sz="1700" kern="1200">
              <a:latin typeface="Sitka Subheading"/>
            </a:rPr>
            <a:t> </a:t>
          </a:r>
          <a:r>
            <a:rPr lang="pl-PL" sz="1700" kern="1200" err="1">
              <a:latin typeface="Sitka Subheading"/>
            </a:rPr>
            <a:t>fires</a:t>
          </a:r>
          <a:endParaRPr lang="pl-PL" sz="1700" kern="1200" err="1"/>
        </a:p>
      </dsp:txBody>
      <dsp:txXfrm>
        <a:off x="2022242" y="2487030"/>
        <a:ext cx="1635878" cy="1090585"/>
      </dsp:txXfrm>
    </dsp:sp>
    <dsp:sp modelId="{28A92BB9-D1DE-4085-A4A2-6AC8CAC0B2AF}">
      <dsp:nvSpPr>
        <dsp:cNvPr id="0" name=""/>
        <dsp:cNvSpPr/>
      </dsp:nvSpPr>
      <dsp:spPr>
        <a:xfrm>
          <a:off x="1476949" y="3730298"/>
          <a:ext cx="2726463" cy="109058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rtl="0">
            <a:lnSpc>
              <a:spcPct val="90000"/>
            </a:lnSpc>
            <a:spcBef>
              <a:spcPct val="0"/>
            </a:spcBef>
            <a:spcAft>
              <a:spcPct val="35000"/>
            </a:spcAft>
            <a:buNone/>
          </a:pPr>
          <a:r>
            <a:rPr lang="pl-PL" sz="1700" kern="1200" err="1">
              <a:latin typeface="Sitka Subheading"/>
            </a:rPr>
            <a:t>Damage</a:t>
          </a:r>
          <a:r>
            <a:rPr lang="pl-PL" sz="1700" kern="1200">
              <a:latin typeface="Sitka Subheading"/>
            </a:rPr>
            <a:t> to </a:t>
          </a:r>
          <a:r>
            <a:rPr lang="pl-PL" sz="1700" kern="1200" err="1">
              <a:latin typeface="Sitka Subheading"/>
            </a:rPr>
            <a:t>infrasructure</a:t>
          </a:r>
        </a:p>
      </dsp:txBody>
      <dsp:txXfrm>
        <a:off x="2022242" y="3730298"/>
        <a:ext cx="1635878" cy="10905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FE8E1-9E6F-46D7-84FB-799ECF436440}">
      <dsp:nvSpPr>
        <dsp:cNvPr id="0" name=""/>
        <dsp:cNvSpPr/>
      </dsp:nvSpPr>
      <dsp:spPr>
        <a:xfrm>
          <a:off x="1236423" y="690"/>
          <a:ext cx="2694898" cy="10779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pl-PL" sz="1400" kern="1200">
              <a:latin typeface="Sitka Subheading"/>
            </a:rPr>
            <a:t>Agricultural burden</a:t>
          </a:r>
          <a:endParaRPr lang="pl-PL" sz="1400" kern="1200"/>
        </a:p>
      </dsp:txBody>
      <dsp:txXfrm>
        <a:off x="1775403" y="690"/>
        <a:ext cx="1616939" cy="1077959"/>
      </dsp:txXfrm>
    </dsp:sp>
    <dsp:sp modelId="{F453D4A9-26F9-4523-8310-874573C0F44C}">
      <dsp:nvSpPr>
        <dsp:cNvPr id="0" name=""/>
        <dsp:cNvSpPr/>
      </dsp:nvSpPr>
      <dsp:spPr>
        <a:xfrm>
          <a:off x="1236423" y="1229564"/>
          <a:ext cx="2694898" cy="10779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pl-PL" sz="1400" kern="1200">
              <a:latin typeface="Sitka Subheading"/>
            </a:rPr>
            <a:t>Extension of the vegetation period of plants</a:t>
          </a:r>
          <a:endParaRPr lang="pl-PL" sz="1400" kern="1200"/>
        </a:p>
      </dsp:txBody>
      <dsp:txXfrm>
        <a:off x="1775403" y="1229564"/>
        <a:ext cx="1616939" cy="1077959"/>
      </dsp:txXfrm>
    </dsp:sp>
    <dsp:sp modelId="{6B1CEB79-A843-4B2E-BE4A-D12DBC36ED9A}">
      <dsp:nvSpPr>
        <dsp:cNvPr id="0" name=""/>
        <dsp:cNvSpPr/>
      </dsp:nvSpPr>
      <dsp:spPr>
        <a:xfrm>
          <a:off x="1236423" y="2458438"/>
          <a:ext cx="2694898" cy="10779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pl-PL" sz="1400" kern="1200">
              <a:latin typeface="Sitka Subheading"/>
            </a:rPr>
            <a:t>The </a:t>
          </a:r>
          <a:r>
            <a:rPr lang="pl-PL" sz="1400" kern="1200" err="1">
              <a:latin typeface="Sitka Subheading"/>
            </a:rPr>
            <a:t>growing</a:t>
          </a:r>
          <a:r>
            <a:rPr lang="pl-PL" sz="1400" kern="1200">
              <a:latin typeface="Sitka Subheading"/>
            </a:rPr>
            <a:t> </a:t>
          </a:r>
          <a:r>
            <a:rPr lang="pl-PL" sz="1400" kern="1200" err="1">
              <a:latin typeface="Sitka Subheading"/>
            </a:rPr>
            <a:t>importance</a:t>
          </a:r>
          <a:r>
            <a:rPr lang="pl-PL" sz="1400" kern="1200">
              <a:latin typeface="Sitka Subheading"/>
            </a:rPr>
            <a:t> of </a:t>
          </a:r>
          <a:r>
            <a:rPr lang="pl-PL" sz="1400" kern="1200" err="1">
              <a:latin typeface="Sitka Subheading"/>
            </a:rPr>
            <a:t>invasive</a:t>
          </a:r>
          <a:r>
            <a:rPr lang="pl-PL" sz="1400" kern="1200">
              <a:latin typeface="Sitka Subheading"/>
            </a:rPr>
            <a:t> </a:t>
          </a:r>
          <a:r>
            <a:rPr lang="pl-PL" sz="1400" kern="1200" err="1">
              <a:latin typeface="Sitka Subheading"/>
            </a:rPr>
            <a:t>species</a:t>
          </a:r>
          <a:endParaRPr lang="pl-PL" sz="1400" kern="1200" err="1"/>
        </a:p>
      </dsp:txBody>
      <dsp:txXfrm>
        <a:off x="1775403" y="2458438"/>
        <a:ext cx="1616939" cy="1077959"/>
      </dsp:txXfrm>
    </dsp:sp>
    <dsp:sp modelId="{A84BD73C-049A-49DC-B5EB-C932D5CAC999}">
      <dsp:nvSpPr>
        <dsp:cNvPr id="0" name=""/>
        <dsp:cNvSpPr/>
      </dsp:nvSpPr>
      <dsp:spPr>
        <a:xfrm>
          <a:off x="1236423" y="3687312"/>
          <a:ext cx="2694898" cy="10779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rtl="0">
            <a:lnSpc>
              <a:spcPct val="90000"/>
            </a:lnSpc>
            <a:spcBef>
              <a:spcPct val="0"/>
            </a:spcBef>
            <a:spcAft>
              <a:spcPct val="35000"/>
            </a:spcAft>
            <a:buNone/>
          </a:pPr>
          <a:r>
            <a:rPr lang="pl-PL" sz="1400" kern="1200">
              <a:latin typeface="Sitka Subheading"/>
            </a:rPr>
            <a:t>The </a:t>
          </a:r>
          <a:r>
            <a:rPr lang="pl-PL" sz="1400" kern="1200" err="1">
              <a:latin typeface="Sitka Subheading"/>
            </a:rPr>
            <a:t>occurrence</a:t>
          </a:r>
          <a:r>
            <a:rPr lang="pl-PL" sz="1400" kern="1200">
              <a:latin typeface="Sitka Subheading"/>
            </a:rPr>
            <a:t> of </a:t>
          </a:r>
          <a:r>
            <a:rPr lang="pl-PL" sz="1400" kern="1200" err="1">
              <a:latin typeface="Sitka Subheading"/>
            </a:rPr>
            <a:t>shutdowns</a:t>
          </a:r>
          <a:r>
            <a:rPr lang="pl-PL" sz="1400" kern="1200">
              <a:latin typeface="Sitka Subheading"/>
            </a:rPr>
            <a:t> in </a:t>
          </a:r>
          <a:r>
            <a:rPr lang="pl-PL" sz="1400" kern="1200" err="1">
              <a:latin typeface="Sitka Subheading"/>
            </a:rPr>
            <a:t>power</a:t>
          </a:r>
          <a:r>
            <a:rPr lang="pl-PL" sz="1400" kern="1200">
              <a:latin typeface="Sitka Subheading"/>
            </a:rPr>
            <a:t> </a:t>
          </a:r>
          <a:r>
            <a:rPr lang="pl-PL" sz="1400" kern="1200" err="1">
              <a:latin typeface="Sitka Subheading"/>
            </a:rPr>
            <a:t>plants</a:t>
          </a:r>
          <a:r>
            <a:rPr lang="pl-PL" sz="1400" kern="1200">
              <a:latin typeface="Sitka Subheading"/>
            </a:rPr>
            <a:t> </a:t>
          </a:r>
          <a:r>
            <a:rPr lang="pl-PL" sz="1400" kern="1200" err="1">
              <a:latin typeface="Sitka Subheading"/>
            </a:rPr>
            <a:t>during</a:t>
          </a:r>
          <a:r>
            <a:rPr lang="pl-PL" sz="1400" kern="1200">
              <a:latin typeface="Sitka Subheading"/>
            </a:rPr>
            <a:t> </a:t>
          </a:r>
          <a:r>
            <a:rPr lang="pl-PL" sz="1400" kern="1200" err="1">
              <a:latin typeface="Sitka Subheading"/>
            </a:rPr>
            <a:t>summer</a:t>
          </a:r>
          <a:r>
            <a:rPr lang="pl-PL" sz="1400" kern="1200">
              <a:latin typeface="Sitka Subheading"/>
            </a:rPr>
            <a:t> </a:t>
          </a:r>
          <a:r>
            <a:rPr lang="pl-PL" sz="1400" kern="1200" err="1">
              <a:latin typeface="Sitka Subheading"/>
            </a:rPr>
            <a:t>periods</a:t>
          </a:r>
          <a:endParaRPr lang="pl-PL" sz="1400" kern="1200" err="1"/>
        </a:p>
      </dsp:txBody>
      <dsp:txXfrm>
        <a:off x="1775403" y="3687312"/>
        <a:ext cx="1616939" cy="107795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10/20/2022</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16538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10/20/2022</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4188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10/20/2022</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09730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10/20/2022</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84769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10/20/2022</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50166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10/20/2022</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15795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10/20/2022</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49134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10/20/2022</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53449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10/20/2022</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44560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10/20/2022</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0653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10/20/2022</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42246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10/20/2022</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399257382"/>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18" r:id="rId6"/>
    <p:sldLayoutId id="2147483814" r:id="rId7"/>
    <p:sldLayoutId id="2147483815" r:id="rId8"/>
    <p:sldLayoutId id="2147483816" r:id="rId9"/>
    <p:sldLayoutId id="2147483817" r:id="rId10"/>
    <p:sldLayoutId id="214748381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itizenfresh.deviantart.com/art/Sunset-Over-Baltic-Sea-2-317276446"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ressenza.com/2020/06/the-militarization-of-the-baltic-sea-region/"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viaggiaescopri.it/da-danzica-a-sopot-polonia/"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Baltic_Sea_clouds.jpg"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ea.europa.eu/pl/sygna142y/sygnaly-2011/galleries/the-arctic"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pl.wikipedia.org/wiki/Omu%C5%82ek_jadalny"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lientearth.org" TargetMode="External"/><Relationship Id="rId2" Type="http://schemas.openxmlformats.org/officeDocument/2006/relationships/hyperlink" Target="https://klimada2.ios.gov.pl/baltyk-a-zmiany-klimatu/" TargetMode="External"/><Relationship Id="rId1" Type="http://schemas.openxmlformats.org/officeDocument/2006/relationships/slideLayout" Target="../slideLayouts/slideLayout2.xml"/><Relationship Id="rId6" Type="http://schemas.openxmlformats.org/officeDocument/2006/relationships/hyperlink" Target="https://www.eea.europa.eu/pl/sygna142y/sygnaly-2015/artykuly/zmiany-klimatu-a-morza" TargetMode="External"/><Relationship Id="rId5" Type="http://schemas.openxmlformats.org/officeDocument/2006/relationships/hyperlink" Target="https://www.wwf.pl/aktualnosci/zmiana-klimatu-srodowisko-morskie-i-rybolowstwo" TargetMode="External"/><Relationship Id="rId4" Type="http://schemas.openxmlformats.org/officeDocument/2006/relationships/hyperlink" Target="https://climateknowledgeportal.worldbank.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iedzma-gabriela.blogspot.com/2014/08/koniec-swiata-juz-trwa.html?spref=pi"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8" name="Rectangle 169">
            <a:extLst>
              <a:ext uri="{FF2B5EF4-FFF2-40B4-BE49-F238E27FC236}">
                <a16:creationId xmlns:a16="http://schemas.microsoft.com/office/drawing/2014/main" id="{665A5CBD-5BDA-4345-915C-718F0E585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1">
            <a:extLst>
              <a:ext uri="{FF2B5EF4-FFF2-40B4-BE49-F238E27FC236}">
                <a16:creationId xmlns:a16="http://schemas.microsoft.com/office/drawing/2014/main" id="{B96B6C2B-6802-43A1-91B2-F8FB4C8F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5910" y="2"/>
            <a:ext cx="5756090" cy="3960681"/>
          </a:xfrm>
          <a:custGeom>
            <a:avLst/>
            <a:gdLst>
              <a:gd name="connsiteX0" fmla="*/ 0 w 5756090"/>
              <a:gd name="connsiteY0" fmla="*/ 0 h 3960681"/>
              <a:gd name="connsiteX1" fmla="*/ 5756090 w 5756090"/>
              <a:gd name="connsiteY1" fmla="*/ 0 h 3960681"/>
              <a:gd name="connsiteX2" fmla="*/ 5756090 w 5756090"/>
              <a:gd name="connsiteY2" fmla="*/ 3463038 h 3960681"/>
              <a:gd name="connsiteX3" fmla="*/ 5558511 w 5756090"/>
              <a:gd name="connsiteY3" fmla="*/ 3561320 h 3960681"/>
              <a:gd name="connsiteX4" fmla="*/ 3480391 w 5756090"/>
              <a:gd name="connsiteY4" fmla="*/ 3940416 h 3960681"/>
              <a:gd name="connsiteX5" fmla="*/ 1605774 w 5756090"/>
              <a:gd name="connsiteY5" fmla="*/ 2854397 h 3960681"/>
              <a:gd name="connsiteX6" fmla="*/ 74389 w 5756090"/>
              <a:gd name="connsiteY6" fmla="*/ 325223 h 3960681"/>
              <a:gd name="connsiteX7" fmla="*/ 16895 w 5756090"/>
              <a:gd name="connsiteY7" fmla="*/ 104576 h 3960681"/>
              <a:gd name="connsiteX8" fmla="*/ 0 w 5756090"/>
              <a:gd name="connsiteY8" fmla="*/ 0 h 39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6090" h="3960681">
                <a:moveTo>
                  <a:pt x="0" y="0"/>
                </a:moveTo>
                <a:lnTo>
                  <a:pt x="5756090" y="0"/>
                </a:lnTo>
                <a:lnTo>
                  <a:pt x="5756090" y="3463038"/>
                </a:lnTo>
                <a:lnTo>
                  <a:pt x="5558511" y="3561320"/>
                </a:lnTo>
                <a:cubicBezTo>
                  <a:pt x="4879339" y="3874528"/>
                  <a:pt x="4103797" y="4016776"/>
                  <a:pt x="3480391" y="3940416"/>
                </a:cubicBezTo>
                <a:cubicBezTo>
                  <a:pt x="2751968" y="3851461"/>
                  <a:pt x="2103010" y="3410677"/>
                  <a:pt x="1605774" y="2854397"/>
                </a:cubicBezTo>
                <a:cubicBezTo>
                  <a:pt x="1278696" y="2488237"/>
                  <a:pt x="377050" y="1320622"/>
                  <a:pt x="74389" y="325223"/>
                </a:cubicBezTo>
                <a:cubicBezTo>
                  <a:pt x="51690" y="250568"/>
                  <a:pt x="32361" y="176882"/>
                  <a:pt x="16895" y="104576"/>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0" name="Freeform: Shape 173">
            <a:extLst>
              <a:ext uri="{FF2B5EF4-FFF2-40B4-BE49-F238E27FC236}">
                <a16:creationId xmlns:a16="http://schemas.microsoft.com/office/drawing/2014/main" id="{15B3555A-31A8-4D7E-B5C5-2DBB03956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4051" y="-22158"/>
            <a:ext cx="5517949" cy="4594156"/>
          </a:xfrm>
          <a:custGeom>
            <a:avLst/>
            <a:gdLst>
              <a:gd name="connsiteX0" fmla="*/ 0 w 5756090"/>
              <a:gd name="connsiteY0" fmla="*/ 0 h 3960681"/>
              <a:gd name="connsiteX1" fmla="*/ 5756090 w 5756090"/>
              <a:gd name="connsiteY1" fmla="*/ 0 h 3960681"/>
              <a:gd name="connsiteX2" fmla="*/ 5756090 w 5756090"/>
              <a:gd name="connsiteY2" fmla="*/ 3463038 h 3960681"/>
              <a:gd name="connsiteX3" fmla="*/ 5558511 w 5756090"/>
              <a:gd name="connsiteY3" fmla="*/ 3561320 h 3960681"/>
              <a:gd name="connsiteX4" fmla="*/ 3480391 w 5756090"/>
              <a:gd name="connsiteY4" fmla="*/ 3940416 h 3960681"/>
              <a:gd name="connsiteX5" fmla="*/ 1605774 w 5756090"/>
              <a:gd name="connsiteY5" fmla="*/ 2854397 h 3960681"/>
              <a:gd name="connsiteX6" fmla="*/ 74389 w 5756090"/>
              <a:gd name="connsiteY6" fmla="*/ 325223 h 3960681"/>
              <a:gd name="connsiteX7" fmla="*/ 16895 w 5756090"/>
              <a:gd name="connsiteY7" fmla="*/ 104576 h 3960681"/>
              <a:gd name="connsiteX0" fmla="*/ 5739463 w 5739463"/>
              <a:gd name="connsiteY0" fmla="*/ 0 h 3960681"/>
              <a:gd name="connsiteX1" fmla="*/ 5739463 w 5739463"/>
              <a:gd name="connsiteY1" fmla="*/ 3463038 h 3960681"/>
              <a:gd name="connsiteX2" fmla="*/ 5541884 w 5739463"/>
              <a:gd name="connsiteY2" fmla="*/ 3561320 h 3960681"/>
              <a:gd name="connsiteX3" fmla="*/ 3463764 w 5739463"/>
              <a:gd name="connsiteY3" fmla="*/ 3940416 h 3960681"/>
              <a:gd name="connsiteX4" fmla="*/ 1589147 w 5739463"/>
              <a:gd name="connsiteY4" fmla="*/ 2854397 h 3960681"/>
              <a:gd name="connsiteX5" fmla="*/ 57762 w 5739463"/>
              <a:gd name="connsiteY5" fmla="*/ 325223 h 3960681"/>
              <a:gd name="connsiteX6" fmla="*/ 268 w 5739463"/>
              <a:gd name="connsiteY6" fmla="*/ 104576 h 3960681"/>
              <a:gd name="connsiteX7" fmla="*/ 79475 w 5739463"/>
              <a:gd name="connsiteY7" fmla="*/ 79214 h 3960681"/>
              <a:gd name="connsiteX0" fmla="*/ 5739195 w 5739195"/>
              <a:gd name="connsiteY0" fmla="*/ 0 h 3960681"/>
              <a:gd name="connsiteX1" fmla="*/ 5739195 w 5739195"/>
              <a:gd name="connsiteY1" fmla="*/ 3463038 h 3960681"/>
              <a:gd name="connsiteX2" fmla="*/ 5541616 w 5739195"/>
              <a:gd name="connsiteY2" fmla="*/ 3561320 h 3960681"/>
              <a:gd name="connsiteX3" fmla="*/ 3463496 w 5739195"/>
              <a:gd name="connsiteY3" fmla="*/ 3940416 h 3960681"/>
              <a:gd name="connsiteX4" fmla="*/ 1588879 w 5739195"/>
              <a:gd name="connsiteY4" fmla="*/ 2854397 h 3960681"/>
              <a:gd name="connsiteX5" fmla="*/ 57494 w 5739195"/>
              <a:gd name="connsiteY5" fmla="*/ 325223 h 3960681"/>
              <a:gd name="connsiteX6" fmla="*/ 0 w 5739195"/>
              <a:gd name="connsiteY6" fmla="*/ 104576 h 3960681"/>
              <a:gd name="connsiteX0" fmla="*/ 5739195 w 5739195"/>
              <a:gd name="connsiteY0" fmla="*/ 3358462 h 3856105"/>
              <a:gd name="connsiteX1" fmla="*/ 5541616 w 5739195"/>
              <a:gd name="connsiteY1" fmla="*/ 3456744 h 3856105"/>
              <a:gd name="connsiteX2" fmla="*/ 3463496 w 5739195"/>
              <a:gd name="connsiteY2" fmla="*/ 3835840 h 3856105"/>
              <a:gd name="connsiteX3" fmla="*/ 1588879 w 5739195"/>
              <a:gd name="connsiteY3" fmla="*/ 2749821 h 3856105"/>
              <a:gd name="connsiteX4" fmla="*/ 57494 w 5739195"/>
              <a:gd name="connsiteY4" fmla="*/ 220647 h 3856105"/>
              <a:gd name="connsiteX5" fmla="*/ 0 w 5739195"/>
              <a:gd name="connsiteY5" fmla="*/ 0 h 3856105"/>
              <a:gd name="connsiteX0" fmla="*/ 5799259 w 5799259"/>
              <a:gd name="connsiteY0" fmla="*/ 3482233 h 3979876"/>
              <a:gd name="connsiteX1" fmla="*/ 5601680 w 5799259"/>
              <a:gd name="connsiteY1" fmla="*/ 3580515 h 3979876"/>
              <a:gd name="connsiteX2" fmla="*/ 3523560 w 5799259"/>
              <a:gd name="connsiteY2" fmla="*/ 3959611 h 3979876"/>
              <a:gd name="connsiteX3" fmla="*/ 1648943 w 5799259"/>
              <a:gd name="connsiteY3" fmla="*/ 2873592 h 3979876"/>
              <a:gd name="connsiteX4" fmla="*/ 117558 w 5799259"/>
              <a:gd name="connsiteY4" fmla="*/ 344418 h 3979876"/>
              <a:gd name="connsiteX5" fmla="*/ 0 w 5799259"/>
              <a:gd name="connsiteY5" fmla="*/ 0 h 397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259" h="3979876">
                <a:moveTo>
                  <a:pt x="5799259" y="3482233"/>
                </a:moveTo>
                <a:lnTo>
                  <a:pt x="5601680" y="3580515"/>
                </a:lnTo>
                <a:cubicBezTo>
                  <a:pt x="4922508" y="3893723"/>
                  <a:pt x="4146966" y="4035971"/>
                  <a:pt x="3523560" y="3959611"/>
                </a:cubicBezTo>
                <a:cubicBezTo>
                  <a:pt x="2795137" y="3870656"/>
                  <a:pt x="2146179" y="3429872"/>
                  <a:pt x="1648943" y="2873592"/>
                </a:cubicBezTo>
                <a:cubicBezTo>
                  <a:pt x="1321865" y="2507432"/>
                  <a:pt x="420219" y="1339817"/>
                  <a:pt x="117558" y="344418"/>
                </a:cubicBezTo>
                <a:cubicBezTo>
                  <a:pt x="94859" y="269763"/>
                  <a:pt x="15466" y="72306"/>
                  <a:pt x="0"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ytuł 1"/>
          <p:cNvSpPr>
            <a:spLocks noGrp="1"/>
          </p:cNvSpPr>
          <p:nvPr>
            <p:ph type="ctrTitle"/>
          </p:nvPr>
        </p:nvSpPr>
        <p:spPr>
          <a:xfrm>
            <a:off x="762002" y="1523999"/>
            <a:ext cx="6087762" cy="2285999"/>
          </a:xfrm>
        </p:spPr>
        <p:txBody>
          <a:bodyPr>
            <a:normAutofit/>
          </a:bodyPr>
          <a:lstStyle/>
          <a:p>
            <a:pPr algn="l"/>
            <a:r>
              <a:rPr lang="pl-PL" sz="4400"/>
              <a:t>How does climate change challenge marine life in Poland?</a:t>
            </a:r>
          </a:p>
        </p:txBody>
      </p:sp>
      <p:sp>
        <p:nvSpPr>
          <p:cNvPr id="181" name="Freeform: Shape 175">
            <a:extLst>
              <a:ext uri="{FF2B5EF4-FFF2-40B4-BE49-F238E27FC236}">
                <a16:creationId xmlns:a16="http://schemas.microsoft.com/office/drawing/2014/main" id="{CF1287FB-14DF-44A0-B8B5-BF91E7A1F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872" y="4949375"/>
            <a:ext cx="5796193" cy="1908627"/>
          </a:xfrm>
          <a:custGeom>
            <a:avLst/>
            <a:gdLst>
              <a:gd name="connsiteX0" fmla="*/ 3174283 w 5796193"/>
              <a:gd name="connsiteY0" fmla="*/ 18 h 1908627"/>
              <a:gd name="connsiteX1" fmla="*/ 5218462 w 5796193"/>
              <a:gd name="connsiteY1" fmla="*/ 1459807 h 1908627"/>
              <a:gd name="connsiteX2" fmla="*/ 5309125 w 5796193"/>
              <a:gd name="connsiteY2" fmla="*/ 1537598 h 1908627"/>
              <a:gd name="connsiteX3" fmla="*/ 5693890 w 5796193"/>
              <a:gd name="connsiteY3" fmla="*/ 1830997 h 1908627"/>
              <a:gd name="connsiteX4" fmla="*/ 5796193 w 5796193"/>
              <a:gd name="connsiteY4" fmla="*/ 1908627 h 1908627"/>
              <a:gd name="connsiteX5" fmla="*/ 0 w 5796193"/>
              <a:gd name="connsiteY5" fmla="*/ 1908627 h 1908627"/>
              <a:gd name="connsiteX6" fmla="*/ 36796 w 5796193"/>
              <a:gd name="connsiteY6" fmla="*/ 1862978 h 1908627"/>
              <a:gd name="connsiteX7" fmla="*/ 930039 w 5796193"/>
              <a:gd name="connsiteY7" fmla="*/ 1021399 h 1908627"/>
              <a:gd name="connsiteX8" fmla="*/ 3174283 w 5796193"/>
              <a:gd name="connsiteY8" fmla="*/ 18 h 19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6193" h="1908627">
                <a:moveTo>
                  <a:pt x="3174283" y="18"/>
                </a:moveTo>
                <a:cubicBezTo>
                  <a:pt x="3946119" y="-4705"/>
                  <a:pt x="4675803" y="959667"/>
                  <a:pt x="5218462" y="1459807"/>
                </a:cubicBezTo>
                <a:cubicBezTo>
                  <a:pt x="5237529" y="1477442"/>
                  <a:pt x="5268648" y="1503898"/>
                  <a:pt x="5309125" y="1537598"/>
                </a:cubicBezTo>
                <a:cubicBezTo>
                  <a:pt x="5427311" y="1636255"/>
                  <a:pt x="5560174" y="1732098"/>
                  <a:pt x="5693890" y="1830997"/>
                </a:cubicBezTo>
                <a:lnTo>
                  <a:pt x="5796193" y="1908627"/>
                </a:lnTo>
                <a:lnTo>
                  <a:pt x="0" y="1908627"/>
                </a:lnTo>
                <a:lnTo>
                  <a:pt x="36796" y="1862978"/>
                </a:lnTo>
                <a:cubicBezTo>
                  <a:pt x="326152" y="1521692"/>
                  <a:pt x="689989" y="1221705"/>
                  <a:pt x="930039" y="1021399"/>
                </a:cubicBezTo>
                <a:cubicBezTo>
                  <a:pt x="1540951" y="511494"/>
                  <a:pt x="2324829" y="5378"/>
                  <a:pt x="3174283" y="18"/>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5">
            <a:extLst>
              <a:ext uri="{FF2B5EF4-FFF2-40B4-BE49-F238E27FC236}">
                <a16:creationId xmlns:a16="http://schemas.microsoft.com/office/drawing/2014/main" id="{F370F203-D58F-BCCC-E896-119014C3A967}"/>
              </a:ext>
            </a:extLst>
          </p:cNvPr>
          <p:cNvPicPr>
            <a:picLocks noChangeAspect="1"/>
          </p:cNvPicPr>
          <p:nvPr/>
        </p:nvPicPr>
        <p:blipFill rotWithShape="1">
          <a:blip r:embed="rId2"/>
          <a:srcRect t="1973" r="-2" b="-2"/>
          <a:stretch/>
        </p:blipFill>
        <p:spPr>
          <a:xfrm rot="-10800000" flipH="1" flipV="1">
            <a:off x="4220803" y="5404089"/>
            <a:ext cx="3306792" cy="108343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Obraz 4" descr="Obraz zawierający tekst, clipart&#10;&#10;Opis wygenerowany automatycznie">
            <a:extLst>
              <a:ext uri="{FF2B5EF4-FFF2-40B4-BE49-F238E27FC236}">
                <a16:creationId xmlns:a16="http://schemas.microsoft.com/office/drawing/2014/main" id="{C8F28E5E-9695-6AEC-2BA8-D49B18F55FA9}"/>
              </a:ext>
            </a:extLst>
          </p:cNvPr>
          <p:cNvPicPr>
            <a:picLocks noChangeAspect="1"/>
          </p:cNvPicPr>
          <p:nvPr/>
        </p:nvPicPr>
        <p:blipFill rotWithShape="1">
          <a:blip r:embed="rId3"/>
          <a:srcRect t="26276" r="3" b="5605"/>
          <a:stretch/>
        </p:blipFill>
        <p:spPr>
          <a:xfrm>
            <a:off x="8043083" y="210122"/>
            <a:ext cx="3818237" cy="26272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0317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3"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5"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4" name="Obraz 4" descr="Obraz zawierający zewnętrzne, zachód słońca, woda, plaża&#10;&#10;Opis wygenerowany automatycznie">
            <a:extLst>
              <a:ext uri="{FF2B5EF4-FFF2-40B4-BE49-F238E27FC236}">
                <a16:creationId xmlns:a16="http://schemas.microsoft.com/office/drawing/2014/main" id="{E0584ED7-54E6-50DF-243E-F86C8CD21535}"/>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237" b="644"/>
          <a:stretch/>
        </p:blipFill>
        <p:spPr>
          <a:xfrm>
            <a:off x="20" y="-1"/>
            <a:ext cx="12191979" cy="6858001"/>
          </a:xfrm>
          <a:custGeom>
            <a:avLst/>
            <a:gdLst/>
            <a:ahLst/>
            <a:cxnLst/>
            <a:rect l="l" t="t" r="r" b="b"/>
            <a:pathLst>
              <a:path w="12192000" h="6858000">
                <a:moveTo>
                  <a:pt x="0" y="0"/>
                </a:moveTo>
                <a:lnTo>
                  <a:pt x="12192000" y="0"/>
                </a:lnTo>
                <a:lnTo>
                  <a:pt x="12192000" y="529223"/>
                </a:lnTo>
                <a:lnTo>
                  <a:pt x="11953979" y="541759"/>
                </a:lnTo>
                <a:cubicBezTo>
                  <a:pt x="11205478" y="591203"/>
                  <a:pt x="10431054" y="699982"/>
                  <a:pt x="9651089" y="827627"/>
                </a:cubicBezTo>
                <a:cubicBezTo>
                  <a:pt x="7233991" y="1222984"/>
                  <a:pt x="6590499" y="2476708"/>
                  <a:pt x="6133345" y="3948664"/>
                </a:cubicBezTo>
                <a:cubicBezTo>
                  <a:pt x="5827390" y="4934281"/>
                  <a:pt x="5572190" y="5830059"/>
                  <a:pt x="6876220" y="6551721"/>
                </a:cubicBezTo>
                <a:cubicBezTo>
                  <a:pt x="7059065" y="6652933"/>
                  <a:pt x="7253882" y="6741181"/>
                  <a:pt x="7457481" y="6819371"/>
                </a:cubicBezTo>
                <a:lnTo>
                  <a:pt x="7563875" y="6858000"/>
                </a:lnTo>
                <a:lnTo>
                  <a:pt x="0" y="6858000"/>
                </a:lnTo>
                <a:close/>
              </a:path>
            </a:pathLst>
          </a:custGeom>
        </p:spPr>
      </p:pic>
      <p:sp>
        <p:nvSpPr>
          <p:cNvPr id="26" name="Freeform: Shape 17">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6451"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9">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1608" y="311727"/>
            <a:ext cx="6130391" cy="6546274"/>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ytuł 1">
            <a:extLst>
              <a:ext uri="{FF2B5EF4-FFF2-40B4-BE49-F238E27FC236}">
                <a16:creationId xmlns:a16="http://schemas.microsoft.com/office/drawing/2014/main" id="{DAA0AF99-73EC-4D97-602E-026DBF111454}"/>
              </a:ext>
            </a:extLst>
          </p:cNvPr>
          <p:cNvSpPr>
            <a:spLocks noGrp="1"/>
          </p:cNvSpPr>
          <p:nvPr>
            <p:ph type="title"/>
          </p:nvPr>
        </p:nvSpPr>
        <p:spPr>
          <a:xfrm>
            <a:off x="7265276" y="2457441"/>
            <a:ext cx="4177862" cy="2259725"/>
          </a:xfrm>
        </p:spPr>
        <p:txBody>
          <a:bodyPr vert="horz" lIns="91440" tIns="45720" rIns="91440" bIns="45720" rtlCol="0" anchor="b">
            <a:normAutofit fontScale="90000"/>
          </a:bodyPr>
          <a:lstStyle/>
          <a:p>
            <a:pPr algn="ctr"/>
            <a:r>
              <a:rPr lang="en-US" sz="3700">
                <a:ea typeface="+mj-lt"/>
                <a:cs typeface="+mj-lt"/>
              </a:rPr>
              <a:t>How will climate change affect the marine environment in Poland?</a:t>
            </a:r>
            <a:endParaRPr lang="pl-PL"/>
          </a:p>
        </p:txBody>
      </p:sp>
      <p:sp>
        <p:nvSpPr>
          <p:cNvPr id="5" name="pole tekstowe 4">
            <a:extLst>
              <a:ext uri="{FF2B5EF4-FFF2-40B4-BE49-F238E27FC236}">
                <a16:creationId xmlns:a16="http://schemas.microsoft.com/office/drawing/2014/main" id="{C09D9F2F-ECC8-9E24-EB4E-E50EAC70C622}"/>
              </a:ext>
            </a:extLst>
          </p:cNvPr>
          <p:cNvSpPr txBox="1"/>
          <p:nvPr/>
        </p:nvSpPr>
        <p:spPr>
          <a:xfrm>
            <a:off x="8692324" y="6657945"/>
            <a:ext cx="349967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3277592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31"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32"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33"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4" name="Obraz 4" descr="Obraz zawierający mapa&#10;&#10;Opis wygenerowany automatycznie">
            <a:extLst>
              <a:ext uri="{FF2B5EF4-FFF2-40B4-BE49-F238E27FC236}">
                <a16:creationId xmlns:a16="http://schemas.microsoft.com/office/drawing/2014/main" id="{13AE9B39-D08E-2689-63C1-23ADB61E480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916" r="7262"/>
          <a:stretch/>
        </p:blipFill>
        <p:spPr>
          <a:xfrm>
            <a:off x="5091546" y="619123"/>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34" name="Freeform: Shape 17">
            <a:extLst>
              <a:ext uri="{FF2B5EF4-FFF2-40B4-BE49-F238E27FC236}">
                <a16:creationId xmlns:a16="http://schemas.microsoft.com/office/drawing/2014/main" id="{1A0F8916-44ED-4BA2-B4A8-BFF92E4B4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5254705" y="-79298"/>
            <a:ext cx="6064089" cy="78105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ytuł 1">
            <a:extLst>
              <a:ext uri="{FF2B5EF4-FFF2-40B4-BE49-F238E27FC236}">
                <a16:creationId xmlns:a16="http://schemas.microsoft.com/office/drawing/2014/main" id="{CE2752EF-B0D1-48E6-36B3-83A58FE8A650}"/>
              </a:ext>
            </a:extLst>
          </p:cNvPr>
          <p:cNvSpPr>
            <a:spLocks noGrp="1"/>
          </p:cNvSpPr>
          <p:nvPr>
            <p:ph type="title"/>
          </p:nvPr>
        </p:nvSpPr>
        <p:spPr>
          <a:xfrm>
            <a:off x="762000" y="1524000"/>
            <a:ext cx="4572000" cy="2286000"/>
          </a:xfrm>
        </p:spPr>
        <p:txBody>
          <a:bodyPr vert="horz" lIns="91440" tIns="45720" rIns="91440" bIns="45720" rtlCol="0" anchor="b">
            <a:normAutofit/>
          </a:bodyPr>
          <a:lstStyle/>
          <a:p>
            <a:r>
              <a:rPr lang="en-US" sz="3700"/>
              <a:t>A few words </a:t>
            </a:r>
            <a:r>
              <a:rPr lang="en-US" sz="3700" kern="1200">
                <a:latin typeface="+mj-lt"/>
                <a:ea typeface="+mj-ea"/>
                <a:cs typeface="+mj-cs"/>
              </a:rPr>
              <a:t>about the sea, which is the northern border of Poland </a:t>
            </a:r>
          </a:p>
        </p:txBody>
      </p:sp>
      <p:sp>
        <p:nvSpPr>
          <p:cNvPr id="5" name="pole tekstowe 4">
            <a:extLst>
              <a:ext uri="{FF2B5EF4-FFF2-40B4-BE49-F238E27FC236}">
                <a16:creationId xmlns:a16="http://schemas.microsoft.com/office/drawing/2014/main" id="{C55CC30C-D0E2-54D8-39D0-695E391D4C8B}"/>
              </a:ext>
            </a:extLst>
          </p:cNvPr>
          <p:cNvSpPr txBox="1"/>
          <p:nvPr/>
        </p:nvSpPr>
        <p:spPr>
          <a:xfrm>
            <a:off x="9019337" y="6657945"/>
            <a:ext cx="317266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640461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7733DA8-1BFC-4737-831B-54DCFE42D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6836" y="-776836"/>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pic>
        <p:nvPicPr>
          <p:cNvPr id="4" name="Obraz 4" descr="Obraz zawierający niebo, zewnętrzne, droga, scena&#10;&#10;Opis wygenerowany automatycznie">
            <a:extLst>
              <a:ext uri="{FF2B5EF4-FFF2-40B4-BE49-F238E27FC236}">
                <a16:creationId xmlns:a16="http://schemas.microsoft.com/office/drawing/2014/main" id="{AA3FCCE4-EE31-A7CB-C9AC-D439E2F0DB7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646" r="29770"/>
          <a:stretch/>
        </p:blipFill>
        <p:spPr>
          <a:xfrm>
            <a:off x="7859090" y="1040564"/>
            <a:ext cx="4337540" cy="5817436"/>
          </a:xfrm>
          <a:custGeom>
            <a:avLst/>
            <a:gdLst/>
            <a:ahLst/>
            <a:cxnLst/>
            <a:rect l="l" t="t" r="r" b="b"/>
            <a:pathLst>
              <a:path w="4337540" h="5817436">
                <a:moveTo>
                  <a:pt x="3175347" y="710"/>
                </a:moveTo>
                <a:cubicBezTo>
                  <a:pt x="3421493" y="-5064"/>
                  <a:pt x="3686120" y="24227"/>
                  <a:pt x="3972229" y="94304"/>
                </a:cubicBezTo>
                <a:lnTo>
                  <a:pt x="4337540" y="181400"/>
                </a:lnTo>
                <a:lnTo>
                  <a:pt x="4337540" y="5817436"/>
                </a:lnTo>
                <a:lnTo>
                  <a:pt x="1006557" y="5817436"/>
                </a:lnTo>
                <a:lnTo>
                  <a:pt x="866510" y="5609583"/>
                </a:lnTo>
                <a:cubicBezTo>
                  <a:pt x="140071" y="4515211"/>
                  <a:pt x="-376405" y="3480830"/>
                  <a:pt x="351747" y="2263621"/>
                </a:cubicBezTo>
                <a:cubicBezTo>
                  <a:pt x="664977" y="1739861"/>
                  <a:pt x="994988" y="1240809"/>
                  <a:pt x="1381666" y="845238"/>
                </a:cubicBezTo>
                <a:cubicBezTo>
                  <a:pt x="1768346" y="449669"/>
                  <a:pt x="2211693" y="157580"/>
                  <a:pt x="2751595" y="47742"/>
                </a:cubicBezTo>
                <a:cubicBezTo>
                  <a:pt x="2886624" y="20264"/>
                  <a:pt x="3027659" y="4175"/>
                  <a:pt x="3175347" y="710"/>
                </a:cubicBezTo>
                <a:close/>
              </a:path>
            </a:pathLst>
          </a:custGeom>
        </p:spPr>
      </p:pic>
      <p:sp>
        <p:nvSpPr>
          <p:cNvPr id="14" name="Freeform: Shape 13">
            <a:extLst>
              <a:ext uri="{FF2B5EF4-FFF2-40B4-BE49-F238E27FC236}">
                <a16:creationId xmlns:a16="http://schemas.microsoft.com/office/drawing/2014/main" id="{63165769-7A47-4E0F-825D-AF1179DF6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82642" flipH="1">
            <a:off x="7133961" y="946220"/>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Symbol zastępczy zawartości 2">
            <a:extLst>
              <a:ext uri="{FF2B5EF4-FFF2-40B4-BE49-F238E27FC236}">
                <a16:creationId xmlns:a16="http://schemas.microsoft.com/office/drawing/2014/main" id="{E13BE0B7-95E9-8DAC-C4C4-3E486DBEEBAA}"/>
              </a:ext>
            </a:extLst>
          </p:cNvPr>
          <p:cNvSpPr>
            <a:spLocks noGrp="1"/>
          </p:cNvSpPr>
          <p:nvPr>
            <p:ph idx="1"/>
          </p:nvPr>
        </p:nvSpPr>
        <p:spPr>
          <a:xfrm>
            <a:off x="1429732" y="816036"/>
            <a:ext cx="5441157" cy="5605166"/>
          </a:xfrm>
        </p:spPr>
        <p:txBody>
          <a:bodyPr vert="horz" lIns="91440" tIns="45720" rIns="91440" bIns="45720" rtlCol="0" anchor="t">
            <a:noAutofit/>
          </a:bodyPr>
          <a:lstStyle/>
          <a:p>
            <a:pPr marL="0" indent="0" algn="just">
              <a:lnSpc>
                <a:spcPct val="115000"/>
              </a:lnSpc>
              <a:spcBef>
                <a:spcPts val="930"/>
              </a:spcBef>
              <a:buNone/>
            </a:pPr>
            <a:r>
              <a:rPr lang="pl-PL" sz="2400" dirty="0">
                <a:solidFill>
                  <a:schemeClr val="tx2"/>
                </a:solidFill>
                <a:latin typeface="Avenir Next LT Pro Light"/>
                <a:ea typeface="+mn-lt"/>
                <a:cs typeface="+mn-lt"/>
              </a:rPr>
              <a:t>The </a:t>
            </a:r>
            <a:r>
              <a:rPr lang="pl-PL" sz="2400" dirty="0" err="1">
                <a:solidFill>
                  <a:schemeClr val="tx2"/>
                </a:solidFill>
                <a:latin typeface="Avenir Next LT Pro Light"/>
                <a:ea typeface="+mn-lt"/>
                <a:cs typeface="+mn-lt"/>
              </a:rPr>
              <a:t>Baltic</a:t>
            </a:r>
            <a:r>
              <a:rPr lang="pl-PL" sz="2400" dirty="0">
                <a:solidFill>
                  <a:schemeClr val="tx2"/>
                </a:solidFill>
                <a:latin typeface="Avenir Next LT Pro Light"/>
                <a:ea typeface="+mn-lt"/>
                <a:cs typeface="+mn-lt"/>
              </a:rPr>
              <a:t> Sea </a:t>
            </a:r>
            <a:r>
              <a:rPr lang="pl-PL" sz="2400" dirty="0" err="1">
                <a:solidFill>
                  <a:schemeClr val="tx2"/>
                </a:solidFill>
                <a:latin typeface="Avenir Next LT Pro Light"/>
                <a:ea typeface="+mn-lt"/>
                <a:cs typeface="+mn-lt"/>
              </a:rPr>
              <a:t>is</a:t>
            </a:r>
            <a:r>
              <a:rPr lang="pl-PL" sz="2400" dirty="0">
                <a:solidFill>
                  <a:schemeClr val="tx2"/>
                </a:solidFill>
                <a:latin typeface="Avenir Next LT Pro Light"/>
                <a:ea typeface="+mn-lt"/>
                <a:cs typeface="+mn-lt"/>
              </a:rPr>
              <a:t> a </a:t>
            </a:r>
            <a:r>
              <a:rPr lang="pl-PL" sz="2400" dirty="0" err="1">
                <a:solidFill>
                  <a:schemeClr val="tx2"/>
                </a:solidFill>
                <a:latin typeface="Avenir Next LT Pro Light"/>
                <a:ea typeface="+mn-lt"/>
                <a:cs typeface="+mn-lt"/>
              </a:rPr>
              <a:t>relatively</a:t>
            </a:r>
            <a:r>
              <a:rPr lang="pl-PL" sz="2400" dirty="0">
                <a:solidFill>
                  <a:schemeClr val="tx2"/>
                </a:solidFill>
                <a:latin typeface="Avenir Next LT Pro Light"/>
                <a:ea typeface="+mn-lt"/>
                <a:cs typeface="+mn-lt"/>
              </a:rPr>
              <a:t> small (415 266 km²) and </a:t>
            </a:r>
            <a:r>
              <a:rPr lang="pl-PL" sz="2400" dirty="0" err="1">
                <a:solidFill>
                  <a:schemeClr val="tx2"/>
                </a:solidFill>
                <a:latin typeface="Avenir Next LT Pro Light"/>
                <a:ea typeface="+mn-lt"/>
                <a:cs typeface="+mn-lt"/>
              </a:rPr>
              <a:t>cold</a:t>
            </a:r>
            <a:r>
              <a:rPr lang="pl-PL" sz="2400" dirty="0">
                <a:solidFill>
                  <a:schemeClr val="tx2"/>
                </a:solidFill>
                <a:latin typeface="Avenir Next LT Pro Light"/>
                <a:ea typeface="+mn-lt"/>
                <a:cs typeface="+mn-lt"/>
              </a:rPr>
              <a:t> body of </a:t>
            </a:r>
            <a:r>
              <a:rPr lang="pl-PL" sz="2400" dirty="0" err="1">
                <a:solidFill>
                  <a:schemeClr val="tx2"/>
                </a:solidFill>
                <a:latin typeface="Avenir Next LT Pro Light"/>
                <a:ea typeface="+mn-lt"/>
                <a:cs typeface="+mn-lt"/>
              </a:rPr>
              <a:t>water</a:t>
            </a:r>
            <a:r>
              <a:rPr lang="pl-PL" sz="2400" dirty="0">
                <a:solidFill>
                  <a:schemeClr val="tx2"/>
                </a:solidFill>
                <a:latin typeface="Avenir Next LT Pro Light"/>
                <a:ea typeface="+mn-lt"/>
                <a:cs typeface="+mn-lt"/>
              </a:rPr>
              <a:t> (</a:t>
            </a:r>
            <a:r>
              <a:rPr lang="pl-PL" sz="2400" dirty="0" err="1">
                <a:solidFill>
                  <a:schemeClr val="tx2"/>
                </a:solidFill>
                <a:latin typeface="Avenir Next LT Pro Light"/>
                <a:ea typeface="+mn-lt"/>
                <a:cs typeface="+mn-lt"/>
              </a:rPr>
              <a:t>around</a:t>
            </a:r>
            <a:r>
              <a:rPr lang="pl-PL" sz="2400" dirty="0">
                <a:solidFill>
                  <a:schemeClr val="tx2"/>
                </a:solidFill>
                <a:latin typeface="Avenir Next LT Pro Light"/>
                <a:ea typeface="+mn-lt"/>
                <a:cs typeface="+mn-lt"/>
              </a:rPr>
              <a:t> 12*C), </a:t>
            </a:r>
            <a:r>
              <a:rPr lang="pl-PL" sz="2400" dirty="0" err="1">
                <a:solidFill>
                  <a:schemeClr val="tx2"/>
                </a:solidFill>
                <a:latin typeface="Avenir Next LT Pro Light"/>
                <a:ea typeface="+mn-lt"/>
                <a:cs typeface="+mn-lt"/>
              </a:rPr>
              <a:t>which</a:t>
            </a:r>
            <a:r>
              <a:rPr lang="pl-PL" sz="2400" dirty="0">
                <a:solidFill>
                  <a:schemeClr val="tx2"/>
                </a:solidFill>
                <a:latin typeface="Avenir Next LT Pro Light"/>
                <a:ea typeface="+mn-lt"/>
                <a:cs typeface="+mn-lt"/>
              </a:rPr>
              <a:t> </a:t>
            </a:r>
            <a:r>
              <a:rPr lang="pl-PL" sz="2400" dirty="0" err="1">
                <a:solidFill>
                  <a:schemeClr val="tx2"/>
                </a:solidFill>
                <a:latin typeface="Avenir Next LT Pro Light"/>
                <a:ea typeface="+mn-lt"/>
                <a:cs typeface="+mn-lt"/>
              </a:rPr>
              <a:t>is</a:t>
            </a:r>
            <a:r>
              <a:rPr lang="pl-PL" sz="2400" dirty="0">
                <a:solidFill>
                  <a:schemeClr val="tx2"/>
                </a:solidFill>
                <a:latin typeface="Avenir Next LT Pro Light"/>
                <a:ea typeface="+mn-lt"/>
                <a:cs typeface="+mn-lt"/>
              </a:rPr>
              <a:t> a </a:t>
            </a:r>
            <a:r>
              <a:rPr lang="pl-PL" sz="2400" dirty="0" err="1">
                <a:solidFill>
                  <a:schemeClr val="tx2"/>
                </a:solidFill>
                <a:latin typeface="Avenir Next LT Pro Light"/>
                <a:ea typeface="+mn-lt"/>
                <a:cs typeface="+mn-lt"/>
              </a:rPr>
              <a:t>sea</a:t>
            </a:r>
            <a:r>
              <a:rPr lang="pl-PL" sz="2400" dirty="0">
                <a:solidFill>
                  <a:schemeClr val="tx2"/>
                </a:solidFill>
                <a:latin typeface="Avenir Next LT Pro Light"/>
                <a:ea typeface="+mn-lt"/>
                <a:cs typeface="+mn-lt"/>
              </a:rPr>
              <a:t> </a:t>
            </a:r>
            <a:r>
              <a:rPr lang="pl-PL" sz="2400" dirty="0" err="1">
                <a:solidFill>
                  <a:schemeClr val="tx2"/>
                </a:solidFill>
                <a:latin typeface="Avenir Next LT Pro Light"/>
                <a:ea typeface="+mn-lt"/>
                <a:cs typeface="+mn-lt"/>
              </a:rPr>
              <a:t>border</a:t>
            </a:r>
            <a:r>
              <a:rPr lang="pl-PL" sz="2400" dirty="0">
                <a:solidFill>
                  <a:schemeClr val="tx2"/>
                </a:solidFill>
                <a:latin typeface="Avenir Next LT Pro Light"/>
                <a:ea typeface="+mn-lt"/>
                <a:cs typeface="+mn-lt"/>
              </a:rPr>
              <a:t> for 8 </a:t>
            </a:r>
            <a:r>
              <a:rPr lang="pl-PL" sz="2400" dirty="0" err="1">
                <a:solidFill>
                  <a:schemeClr val="tx2"/>
                </a:solidFill>
                <a:latin typeface="Avenir Next LT Pro Light"/>
                <a:ea typeface="+mn-lt"/>
                <a:cs typeface="+mn-lt"/>
              </a:rPr>
              <a:t>countries</a:t>
            </a:r>
            <a:r>
              <a:rPr lang="pl-PL" sz="2400" dirty="0">
                <a:solidFill>
                  <a:schemeClr val="tx2"/>
                </a:solidFill>
                <a:latin typeface="Avenir Next LT Pro Light"/>
                <a:ea typeface="+mn-lt"/>
                <a:cs typeface="+mn-lt"/>
              </a:rPr>
              <a:t>. </a:t>
            </a:r>
            <a:r>
              <a:rPr lang="pl-PL" sz="2400" dirty="0" err="1">
                <a:solidFill>
                  <a:schemeClr val="tx2"/>
                </a:solidFill>
                <a:latin typeface="Avenir Next LT Pro Light"/>
                <a:ea typeface="+mn-lt"/>
                <a:cs typeface="+mn-lt"/>
              </a:rPr>
              <a:t>Due</a:t>
            </a:r>
            <a:r>
              <a:rPr lang="pl-PL" sz="2400" dirty="0">
                <a:solidFill>
                  <a:schemeClr val="tx2"/>
                </a:solidFill>
                <a:latin typeface="Avenir Next LT Pro Light"/>
                <a:ea typeface="+mn-lt"/>
                <a:cs typeface="+mn-lt"/>
              </a:rPr>
              <a:t> to </a:t>
            </a:r>
            <a:r>
              <a:rPr lang="pl-PL" sz="2400" dirty="0" err="1">
                <a:solidFill>
                  <a:schemeClr val="tx2"/>
                </a:solidFill>
                <a:latin typeface="Avenir Next LT Pro Light"/>
                <a:ea typeface="+mn-lt"/>
                <a:cs typeface="+mn-lt"/>
              </a:rPr>
              <a:t>its</a:t>
            </a:r>
            <a:r>
              <a:rPr lang="pl-PL" sz="2400" dirty="0">
                <a:solidFill>
                  <a:schemeClr val="tx2"/>
                </a:solidFill>
                <a:latin typeface="Avenir Next LT Pro Light"/>
                <a:ea typeface="+mn-lt"/>
                <a:cs typeface="+mn-lt"/>
              </a:rPr>
              <a:t> </a:t>
            </a:r>
            <a:r>
              <a:rPr lang="pl-PL" sz="2400" dirty="0" err="1">
                <a:solidFill>
                  <a:schemeClr val="tx2"/>
                </a:solidFill>
                <a:latin typeface="Avenir Next LT Pro Light"/>
                <a:ea typeface="+mn-lt"/>
                <a:cs typeface="+mn-lt"/>
              </a:rPr>
              <a:t>poor</a:t>
            </a:r>
            <a:r>
              <a:rPr lang="pl-PL" sz="2400" dirty="0">
                <a:solidFill>
                  <a:schemeClr val="tx2"/>
                </a:solidFill>
                <a:latin typeface="Avenir Next LT Pro Light"/>
                <a:ea typeface="+mn-lt"/>
                <a:cs typeface="+mn-lt"/>
              </a:rPr>
              <a:t> </a:t>
            </a:r>
            <a:r>
              <a:rPr lang="pl-PL" sz="2400" dirty="0" err="1">
                <a:solidFill>
                  <a:schemeClr val="tx2"/>
                </a:solidFill>
                <a:latin typeface="Avenir Next LT Pro Light"/>
                <a:ea typeface="+mn-lt"/>
                <a:cs typeface="+mn-lt"/>
              </a:rPr>
              <a:t>salinity</a:t>
            </a:r>
            <a:r>
              <a:rPr lang="pl-PL" sz="2400" dirty="0">
                <a:solidFill>
                  <a:schemeClr val="tx2"/>
                </a:solidFill>
                <a:latin typeface="Avenir Next LT Pro Light"/>
                <a:ea typeface="+mn-lt"/>
                <a:cs typeface="+mn-lt"/>
              </a:rPr>
              <a:t>, fauna and flora </a:t>
            </a:r>
            <a:r>
              <a:rPr lang="pl-PL" sz="2400" dirty="0" err="1">
                <a:solidFill>
                  <a:schemeClr val="tx2"/>
                </a:solidFill>
                <a:latin typeface="Avenir Next LT Pro Light"/>
                <a:ea typeface="+mn-lt"/>
                <a:cs typeface="+mn-lt"/>
              </a:rPr>
              <a:t>are</a:t>
            </a:r>
            <a:r>
              <a:rPr lang="pl-PL" sz="2400" dirty="0">
                <a:solidFill>
                  <a:schemeClr val="tx2"/>
                </a:solidFill>
                <a:latin typeface="Avenir Next LT Pro Light"/>
                <a:ea typeface="+mn-lt"/>
                <a:cs typeface="+mn-lt"/>
              </a:rPr>
              <a:t> not </a:t>
            </a:r>
            <a:r>
              <a:rPr lang="pl-PL" sz="2400" dirty="0" err="1">
                <a:solidFill>
                  <a:schemeClr val="tx2"/>
                </a:solidFill>
                <a:latin typeface="Avenir Next LT Pro Light"/>
                <a:ea typeface="+mn-lt"/>
                <a:cs typeface="+mn-lt"/>
              </a:rPr>
              <a:t>numerous</a:t>
            </a:r>
            <a:r>
              <a:rPr lang="pl-PL" sz="2400" dirty="0">
                <a:solidFill>
                  <a:schemeClr val="tx2"/>
                </a:solidFill>
                <a:latin typeface="Avenir Next LT Pro Light"/>
                <a:ea typeface="+mn-lt"/>
                <a:cs typeface="+mn-lt"/>
              </a:rPr>
              <a:t> (</a:t>
            </a:r>
            <a:r>
              <a:rPr lang="pl-PL" sz="2400" dirty="0" err="1">
                <a:solidFill>
                  <a:schemeClr val="tx2"/>
                </a:solidFill>
                <a:latin typeface="Avenir Next LT Pro Light"/>
                <a:ea typeface="+mn-lt"/>
                <a:cs typeface="+mn-lt"/>
              </a:rPr>
              <a:t>only</a:t>
            </a:r>
            <a:r>
              <a:rPr lang="pl-PL" sz="2400" dirty="0">
                <a:solidFill>
                  <a:schemeClr val="tx2"/>
                </a:solidFill>
                <a:latin typeface="Avenir Next LT Pro Light"/>
                <a:ea typeface="+mn-lt"/>
                <a:cs typeface="+mn-lt"/>
              </a:rPr>
              <a:t> 85 </a:t>
            </a:r>
            <a:r>
              <a:rPr lang="pl-PL" sz="2400" dirty="0" err="1">
                <a:solidFill>
                  <a:schemeClr val="tx2"/>
                </a:solidFill>
                <a:latin typeface="Avenir Next LT Pro Light"/>
                <a:ea typeface="+mn-lt"/>
                <a:cs typeface="+mn-lt"/>
              </a:rPr>
              <a:t>naturally</a:t>
            </a:r>
            <a:r>
              <a:rPr lang="pl-PL" sz="2400" dirty="0">
                <a:solidFill>
                  <a:schemeClr val="tx2"/>
                </a:solidFill>
                <a:latin typeface="Avenir Next LT Pro Light"/>
                <a:ea typeface="+mn-lt"/>
                <a:cs typeface="+mn-lt"/>
              </a:rPr>
              <a:t> </a:t>
            </a:r>
            <a:r>
              <a:rPr lang="pl-PL" sz="2400" dirty="0" err="1">
                <a:solidFill>
                  <a:schemeClr val="tx2"/>
                </a:solidFill>
                <a:latin typeface="Avenir Next LT Pro Light"/>
                <a:ea typeface="+mn-lt"/>
                <a:cs typeface="+mn-lt"/>
              </a:rPr>
              <a:t>occurring</a:t>
            </a:r>
            <a:r>
              <a:rPr lang="pl-PL" sz="2400" dirty="0">
                <a:solidFill>
                  <a:schemeClr val="tx2"/>
                </a:solidFill>
                <a:latin typeface="Avenir Next LT Pro Light"/>
                <a:ea typeface="+mn-lt"/>
                <a:cs typeface="+mn-lt"/>
              </a:rPr>
              <a:t> plant </a:t>
            </a:r>
            <a:r>
              <a:rPr lang="pl-PL" sz="2400" dirty="0" err="1">
                <a:solidFill>
                  <a:schemeClr val="tx2"/>
                </a:solidFill>
                <a:latin typeface="Avenir Next LT Pro Light"/>
                <a:ea typeface="+mn-lt"/>
                <a:cs typeface="+mn-lt"/>
              </a:rPr>
              <a:t>species</a:t>
            </a:r>
            <a:r>
              <a:rPr lang="pl-PL" sz="2400" dirty="0">
                <a:solidFill>
                  <a:schemeClr val="tx2"/>
                </a:solidFill>
                <a:latin typeface="Avenir Next LT Pro Light"/>
                <a:ea typeface="+mn-lt"/>
                <a:cs typeface="+mn-lt"/>
              </a:rPr>
              <a:t> </a:t>
            </a:r>
            <a:r>
              <a:rPr lang="pl-PL" sz="2400" dirty="0">
                <a:solidFill>
                  <a:schemeClr val="tx2"/>
                </a:solidFill>
                <a:latin typeface="Avenir Next LT Pro Light"/>
              </a:rPr>
              <a:t>and 52</a:t>
            </a:r>
            <a:r>
              <a:rPr lang="pl-PL" sz="2400" dirty="0">
                <a:solidFill>
                  <a:schemeClr val="tx2"/>
                </a:solidFill>
                <a:latin typeface="Avenir Next LT Pro Light"/>
                <a:ea typeface="+mn-lt"/>
                <a:cs typeface="+mn-lt"/>
              </a:rPr>
              <a:t> </a:t>
            </a:r>
            <a:r>
              <a:rPr lang="pl-PL" sz="2400" dirty="0" err="1">
                <a:solidFill>
                  <a:schemeClr val="tx2"/>
                </a:solidFill>
                <a:latin typeface="Avenir Next LT Pro Light"/>
                <a:ea typeface="+mn-lt"/>
                <a:cs typeface="+mn-lt"/>
              </a:rPr>
              <a:t>animal</a:t>
            </a:r>
            <a:r>
              <a:rPr lang="pl-PL" sz="2400" dirty="0">
                <a:solidFill>
                  <a:schemeClr val="tx2"/>
                </a:solidFill>
                <a:latin typeface="Avenir Next LT Pro Light"/>
                <a:ea typeface="+mn-lt"/>
                <a:cs typeface="+mn-lt"/>
              </a:rPr>
              <a:t> </a:t>
            </a:r>
            <a:r>
              <a:rPr lang="pl-PL" sz="2400" dirty="0" err="1">
                <a:solidFill>
                  <a:schemeClr val="tx2"/>
                </a:solidFill>
                <a:latin typeface="Avenir Next LT Pro Light"/>
                <a:ea typeface="+mn-lt"/>
                <a:cs typeface="+mn-lt"/>
              </a:rPr>
              <a:t>species</a:t>
            </a:r>
            <a:r>
              <a:rPr lang="pl-PL" sz="2400" dirty="0">
                <a:solidFill>
                  <a:schemeClr val="tx2"/>
                </a:solidFill>
                <a:latin typeface="Avenir Next LT Pro Light"/>
                <a:ea typeface="+mn-lt"/>
                <a:cs typeface="+mn-lt"/>
              </a:rPr>
              <a:t>), </a:t>
            </a:r>
            <a:r>
              <a:rPr lang="en" sz="2400" dirty="0">
                <a:solidFill>
                  <a:schemeClr val="tx2"/>
                </a:solidFill>
                <a:latin typeface="Avenir Next LT Pro Light"/>
                <a:ea typeface="+mn-lt"/>
                <a:cs typeface="+mn-lt"/>
              </a:rPr>
              <a:t>which makes the Baltic Sea one of the least inhabited seas. Due to the low salt level, some parts of the Baltic Sea are inhabited by freshwater fish, which diversify the fauna of our sea.</a:t>
            </a:r>
            <a:endParaRPr lang="pl-PL" sz="2400" dirty="0">
              <a:solidFill>
                <a:schemeClr val="tx2"/>
              </a:solidFill>
              <a:latin typeface="Avenir Next LT Pro Light"/>
              <a:ea typeface="+mn-lt"/>
              <a:cs typeface="+mn-lt"/>
            </a:endParaRPr>
          </a:p>
          <a:p>
            <a:pPr marL="0" indent="0">
              <a:lnSpc>
                <a:spcPct val="115000"/>
              </a:lnSpc>
              <a:buNone/>
            </a:pPr>
            <a:endParaRPr lang="pl-PL" sz="1500" dirty="0"/>
          </a:p>
        </p:txBody>
      </p:sp>
      <p:sp>
        <p:nvSpPr>
          <p:cNvPr id="5" name="pole tekstowe 4">
            <a:extLst>
              <a:ext uri="{FF2B5EF4-FFF2-40B4-BE49-F238E27FC236}">
                <a16:creationId xmlns:a16="http://schemas.microsoft.com/office/drawing/2014/main" id="{360FE388-713E-9FE8-08B0-EC103B35C578}"/>
              </a:ext>
            </a:extLst>
          </p:cNvPr>
          <p:cNvSpPr txBox="1"/>
          <p:nvPr/>
        </p:nvSpPr>
        <p:spPr>
          <a:xfrm>
            <a:off x="8714766" y="6657945"/>
            <a:ext cx="347723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012281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4" name="Obraz 4" descr="Obraz zawierający zewnętrzne, woda, niebo, przyroda&#10;&#10;Opis wygenerowany automatycznie">
            <a:extLst>
              <a:ext uri="{FF2B5EF4-FFF2-40B4-BE49-F238E27FC236}">
                <a16:creationId xmlns:a16="http://schemas.microsoft.com/office/drawing/2014/main" id="{8A429A09-EE06-461C-067E-28053991F25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8970" r="12499" b="-1"/>
          <a:stretch/>
        </p:blipFill>
        <p:spPr>
          <a:xfrm>
            <a:off x="20" y="10"/>
            <a:ext cx="12207220" cy="6857990"/>
          </a:xfrm>
          <a:prstGeom prst="rect">
            <a:avLst/>
          </a:prstGeom>
        </p:spPr>
      </p:pic>
      <p:sp>
        <p:nvSpPr>
          <p:cNvPr id="18" name="Rectangle 17">
            <a:extLst>
              <a:ext uri="{FF2B5EF4-FFF2-40B4-BE49-F238E27FC236}">
                <a16:creationId xmlns:a16="http://schemas.microsoft.com/office/drawing/2014/main" id="{0ED8FC7E-742C-4B53-B6FF-F19F8EDA2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1928"/>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91CD2DA-484F-23A0-F334-43448913687A}"/>
              </a:ext>
            </a:extLst>
          </p:cNvPr>
          <p:cNvSpPr>
            <a:spLocks noGrp="1"/>
          </p:cNvSpPr>
          <p:nvPr>
            <p:ph type="title"/>
          </p:nvPr>
        </p:nvSpPr>
        <p:spPr>
          <a:xfrm>
            <a:off x="2005163" y="1583507"/>
            <a:ext cx="8397334" cy="2687300"/>
          </a:xfrm>
        </p:spPr>
        <p:txBody>
          <a:bodyPr vert="horz" lIns="91440" tIns="45720" rIns="91440" bIns="45720" rtlCol="0" anchor="b">
            <a:normAutofit/>
          </a:bodyPr>
          <a:lstStyle/>
          <a:p>
            <a:pPr algn="ctr"/>
            <a:r>
              <a:rPr lang="pl-PL" sz="6000" kern="1200" dirty="0">
                <a:latin typeface="+mj-lt"/>
                <a:ea typeface="+mj-ea"/>
                <a:cs typeface="+mj-cs"/>
              </a:rPr>
              <a:t>W</a:t>
            </a:r>
            <a:r>
              <a:rPr lang="en-US" sz="6000" kern="1200" dirty="0">
                <a:latin typeface="+mj-lt"/>
                <a:ea typeface="+mj-ea"/>
                <a:cs typeface="+mj-cs"/>
              </a:rPr>
              <a:t>hat will happen to the Baltic Sea...?</a:t>
            </a:r>
          </a:p>
        </p:txBody>
      </p:sp>
      <p:sp>
        <p:nvSpPr>
          <p:cNvPr id="5" name="pole tekstowe 4">
            <a:extLst>
              <a:ext uri="{FF2B5EF4-FFF2-40B4-BE49-F238E27FC236}">
                <a16:creationId xmlns:a16="http://schemas.microsoft.com/office/drawing/2014/main" id="{0B4E75D9-39F8-5599-6A61-09C8FC798051}"/>
              </a:ext>
            </a:extLst>
          </p:cNvPr>
          <p:cNvSpPr txBox="1"/>
          <p:nvPr/>
        </p:nvSpPr>
        <p:spPr>
          <a:xfrm>
            <a:off x="8891909" y="6657945"/>
            <a:ext cx="331533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830789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733DA8-1BFC-4737-831B-54DCFE42D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6"/>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25" name="Freeform: Shape 24">
            <a:extLst>
              <a:ext uri="{FF2B5EF4-FFF2-40B4-BE49-F238E27FC236}">
                <a16:creationId xmlns:a16="http://schemas.microsoft.com/office/drawing/2014/main" id="{162D9E70-65A0-4037-A241-F8682A81C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 y="1040564"/>
            <a:ext cx="4337539" cy="5817436"/>
          </a:xfrm>
          <a:custGeom>
            <a:avLst/>
            <a:gdLst>
              <a:gd name="connsiteX0" fmla="*/ 1162193 w 4337539"/>
              <a:gd name="connsiteY0" fmla="*/ 710 h 5817436"/>
              <a:gd name="connsiteX1" fmla="*/ 1585945 w 4337539"/>
              <a:gd name="connsiteY1" fmla="*/ 47742 h 5817436"/>
              <a:gd name="connsiteX2" fmla="*/ 2955874 w 4337539"/>
              <a:gd name="connsiteY2" fmla="*/ 845238 h 5817436"/>
              <a:gd name="connsiteX3" fmla="*/ 3985793 w 4337539"/>
              <a:gd name="connsiteY3" fmla="*/ 2263621 h 5817436"/>
              <a:gd name="connsiteX4" fmla="*/ 3471030 w 4337539"/>
              <a:gd name="connsiteY4" fmla="*/ 5609583 h 5817436"/>
              <a:gd name="connsiteX5" fmla="*/ 3330983 w 4337539"/>
              <a:gd name="connsiteY5" fmla="*/ 5817436 h 5817436"/>
              <a:gd name="connsiteX6" fmla="*/ 0 w 4337539"/>
              <a:gd name="connsiteY6" fmla="*/ 5817436 h 5817436"/>
              <a:gd name="connsiteX7" fmla="*/ 0 w 4337539"/>
              <a:gd name="connsiteY7" fmla="*/ 181400 h 5817436"/>
              <a:gd name="connsiteX8" fmla="*/ 365311 w 4337539"/>
              <a:gd name="connsiteY8" fmla="*/ 94304 h 5817436"/>
              <a:gd name="connsiteX9" fmla="*/ 1162193 w 4337539"/>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7539" h="5817436">
                <a:moveTo>
                  <a:pt x="1162193" y="710"/>
                </a:moveTo>
                <a:cubicBezTo>
                  <a:pt x="1309881" y="4175"/>
                  <a:pt x="1450916" y="20264"/>
                  <a:pt x="1585945" y="47742"/>
                </a:cubicBezTo>
                <a:cubicBezTo>
                  <a:pt x="2125847" y="157580"/>
                  <a:pt x="2569194" y="449669"/>
                  <a:pt x="2955874" y="845238"/>
                </a:cubicBezTo>
                <a:cubicBezTo>
                  <a:pt x="3342552" y="1240809"/>
                  <a:pt x="3672563" y="1739861"/>
                  <a:pt x="3985793" y="2263621"/>
                </a:cubicBezTo>
                <a:cubicBezTo>
                  <a:pt x="4713945" y="3480830"/>
                  <a:pt x="4197469" y="4515211"/>
                  <a:pt x="3471030" y="5609583"/>
                </a:cubicBezTo>
                <a:lnTo>
                  <a:pt x="3330983" y="5817436"/>
                </a:lnTo>
                <a:lnTo>
                  <a:pt x="0" y="5817436"/>
                </a:lnTo>
                <a:lnTo>
                  <a:pt x="0" y="181400"/>
                </a:lnTo>
                <a:lnTo>
                  <a:pt x="365311" y="94304"/>
                </a:lnTo>
                <a:cubicBezTo>
                  <a:pt x="651420" y="24227"/>
                  <a:pt x="916047" y="-5064"/>
                  <a:pt x="1162193" y="71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63165769-7A47-4E0F-825D-AF1179DF6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17358">
            <a:off x="-800363" y="946220"/>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4" name="Obraz 4" descr="Darmowe Zdjęcia : plaża, morze, woda, ocean, śnieg, fala, ślad stopy ...">
            <a:extLst>
              <a:ext uri="{FF2B5EF4-FFF2-40B4-BE49-F238E27FC236}">
                <a16:creationId xmlns:a16="http://schemas.microsoft.com/office/drawing/2014/main" id="{DDBACEA9-F84A-5820-AED5-75B6AA62B77B}"/>
              </a:ext>
            </a:extLst>
          </p:cNvPr>
          <p:cNvPicPr>
            <a:picLocks noChangeAspect="1"/>
          </p:cNvPicPr>
          <p:nvPr/>
        </p:nvPicPr>
        <p:blipFill rotWithShape="1">
          <a:blip r:embed="rId2"/>
          <a:srcRect l="22040" r="22040"/>
          <a:stretch/>
        </p:blipFill>
        <p:spPr>
          <a:xfrm>
            <a:off x="207876" y="2630714"/>
            <a:ext cx="2840736" cy="3810000"/>
          </a:xfrm>
          <a:prstGeom prst="rect">
            <a:avLst/>
          </a:prstGeom>
        </p:spPr>
      </p:pic>
      <p:sp>
        <p:nvSpPr>
          <p:cNvPr id="3" name="Symbol zastępczy zawartości 2">
            <a:extLst>
              <a:ext uri="{FF2B5EF4-FFF2-40B4-BE49-F238E27FC236}">
                <a16:creationId xmlns:a16="http://schemas.microsoft.com/office/drawing/2014/main" id="{0D03AC4E-2610-979A-0429-1C2E21B9A5B7}"/>
              </a:ext>
            </a:extLst>
          </p:cNvPr>
          <p:cNvSpPr>
            <a:spLocks noGrp="1"/>
          </p:cNvSpPr>
          <p:nvPr>
            <p:ph idx="1"/>
          </p:nvPr>
        </p:nvSpPr>
        <p:spPr>
          <a:xfrm>
            <a:off x="5290549" y="1140273"/>
            <a:ext cx="6065334" cy="4572001"/>
          </a:xfrm>
        </p:spPr>
        <p:txBody>
          <a:bodyPr vert="horz" lIns="91440" tIns="45720" rIns="91440" bIns="45720" rtlCol="0" anchor="t">
            <a:noAutofit/>
          </a:bodyPr>
          <a:lstStyle/>
          <a:p>
            <a:pPr marL="0" indent="0" algn="just">
              <a:lnSpc>
                <a:spcPct val="114999"/>
              </a:lnSpc>
              <a:spcBef>
                <a:spcPts val="930"/>
              </a:spcBef>
              <a:buNone/>
            </a:pPr>
            <a:r>
              <a:rPr lang="en-US" sz="2400" dirty="0">
                <a:solidFill>
                  <a:schemeClr val="tx2"/>
                </a:solidFill>
                <a:ea typeface="+mn-lt"/>
                <a:cs typeface="+mn-lt"/>
              </a:rPr>
              <a:t>Due to its temperature, </a:t>
            </a:r>
            <a:r>
              <a:rPr lang="pl-PL" sz="2400" dirty="0">
                <a:solidFill>
                  <a:schemeClr val="tx2"/>
                </a:solidFill>
                <a:ea typeface="+mn-lt"/>
                <a:cs typeface="+mn-lt"/>
              </a:rPr>
              <a:t>the </a:t>
            </a:r>
            <a:r>
              <a:rPr lang="en-US" sz="2400" dirty="0">
                <a:solidFill>
                  <a:schemeClr val="tx2"/>
                </a:solidFill>
                <a:ea typeface="+mn-lt"/>
                <a:cs typeface="+mn-lt"/>
              </a:rPr>
              <a:t>Baltic </a:t>
            </a:r>
            <a:r>
              <a:rPr lang="pl-PL" sz="2400" dirty="0">
                <a:solidFill>
                  <a:schemeClr val="tx2"/>
                </a:solidFill>
                <a:ea typeface="+mn-lt"/>
                <a:cs typeface="+mn-lt"/>
              </a:rPr>
              <a:t>S</a:t>
            </a:r>
            <a:r>
              <a:rPr lang="en-US" sz="2400" dirty="0" err="1">
                <a:solidFill>
                  <a:schemeClr val="tx2"/>
                </a:solidFill>
                <a:ea typeface="+mn-lt"/>
                <a:cs typeface="+mn-lt"/>
              </a:rPr>
              <a:t>ea</a:t>
            </a:r>
            <a:r>
              <a:rPr lang="en-US" sz="2400" dirty="0">
                <a:solidFill>
                  <a:schemeClr val="tx2"/>
                </a:solidFill>
                <a:ea typeface="+mn-lt"/>
                <a:cs typeface="+mn-lt"/>
              </a:rPr>
              <a:t> is very vulnerable to climate change. Plants and animals that live in chilly water  can't tolerate the relatively sudden rise in temperature. Due to its location in the Baltic Sea, there is a large climatic variation in specific seasons. Climate change can extend the growing season, which may disturb plant development, and cause hunger and air pollution.</a:t>
            </a:r>
          </a:p>
        </p:txBody>
      </p:sp>
    </p:spTree>
    <p:extLst>
      <p:ext uri="{BB962C8B-B14F-4D97-AF65-F5344CB8AC3E}">
        <p14:creationId xmlns:p14="http://schemas.microsoft.com/office/powerpoint/2010/main" val="3009768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Darmowe Zdjęcia : plaża, morze, Wybrzeże, piasek, ocean, horyzont ...">
            <a:extLst>
              <a:ext uri="{FF2B5EF4-FFF2-40B4-BE49-F238E27FC236}">
                <a16:creationId xmlns:a16="http://schemas.microsoft.com/office/drawing/2014/main" id="{EB1BDF78-A709-3C64-4BAD-D1D98C2C46D7}"/>
              </a:ext>
            </a:extLst>
          </p:cNvPr>
          <p:cNvPicPr>
            <a:picLocks noChangeAspect="1"/>
          </p:cNvPicPr>
          <p:nvPr/>
        </p:nvPicPr>
        <p:blipFill rotWithShape="1">
          <a:blip r:embed="rId2"/>
          <a:srcRect l="23353" r="21278"/>
          <a:stretch/>
        </p:blipFill>
        <p:spPr>
          <a:xfrm>
            <a:off x="743802" y="832508"/>
            <a:ext cx="4448352" cy="6025492"/>
          </a:xfrm>
          <a:custGeom>
            <a:avLst/>
            <a:gdLst/>
            <a:ahLst/>
            <a:cxnLst/>
            <a:rect l="l" t="t" r="r" b="b"/>
            <a:pathLst>
              <a:path w="4448352" h="6025492">
                <a:moveTo>
                  <a:pt x="3173139" y="74"/>
                </a:move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p:spPr>
      </p:pic>
      <p:sp>
        <p:nvSpPr>
          <p:cNvPr id="11" name="Freeform: Shape 10">
            <a:extLst>
              <a:ext uri="{FF2B5EF4-FFF2-40B4-BE49-F238E27FC236}">
                <a16:creationId xmlns:a16="http://schemas.microsoft.com/office/drawing/2014/main" id="{424ECFA8-BE37-446C-B1BD-88D2981B6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97"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Symbol zastępczy zawartości 2">
            <a:extLst>
              <a:ext uri="{FF2B5EF4-FFF2-40B4-BE49-F238E27FC236}">
                <a16:creationId xmlns:a16="http://schemas.microsoft.com/office/drawing/2014/main" id="{D90CC6A7-3B5E-8B36-362E-A601A7451832}"/>
              </a:ext>
            </a:extLst>
          </p:cNvPr>
          <p:cNvSpPr>
            <a:spLocks noGrp="1"/>
          </p:cNvSpPr>
          <p:nvPr>
            <p:ph idx="1"/>
          </p:nvPr>
        </p:nvSpPr>
        <p:spPr>
          <a:xfrm>
            <a:off x="5449021" y="531964"/>
            <a:ext cx="6397924" cy="5664678"/>
          </a:xfrm>
        </p:spPr>
        <p:txBody>
          <a:bodyPr vert="horz" lIns="91440" tIns="45720" rIns="91440" bIns="45720" rtlCol="0" anchor="t">
            <a:noAutofit/>
          </a:bodyPr>
          <a:lstStyle/>
          <a:p>
            <a:pPr marL="0" indent="0" algn="just">
              <a:lnSpc>
                <a:spcPct val="115000"/>
              </a:lnSpc>
              <a:buNone/>
            </a:pPr>
            <a:r>
              <a:rPr lang="en" dirty="0">
                <a:solidFill>
                  <a:srgbClr val="FFFFFF"/>
                </a:solidFill>
                <a:latin typeface="Avenir Next LT Pro Light"/>
              </a:rPr>
              <a:t>The projected climate change is likely to reduce the salinity of the Baltic Sea. </a:t>
            </a:r>
            <a:r>
              <a:rPr lang="pl-PL" dirty="0">
                <a:solidFill>
                  <a:srgbClr val="FFFFFF"/>
                </a:solidFill>
                <a:latin typeface="Avenir Next LT Pro Light"/>
              </a:rPr>
              <a:t>It</a:t>
            </a:r>
            <a:r>
              <a:rPr lang="en" dirty="0">
                <a:solidFill>
                  <a:srgbClr val="FFFFFF"/>
                </a:solidFill>
                <a:latin typeface="Avenir Next LT Pro Light"/>
              </a:rPr>
              <a:t> will be the largest in the area of ​​the Danish </a:t>
            </a:r>
            <a:r>
              <a:rPr lang="pl-PL" dirty="0">
                <a:solidFill>
                  <a:srgbClr val="FFFFFF"/>
                </a:solidFill>
                <a:latin typeface="Avenir Next LT Pro Light"/>
              </a:rPr>
              <a:t>S</a:t>
            </a:r>
            <a:r>
              <a:rPr lang="en" dirty="0">
                <a:solidFill>
                  <a:srgbClr val="FFFFFF"/>
                </a:solidFill>
                <a:latin typeface="Avenir Next LT Pro Light"/>
              </a:rPr>
              <a:t>traits, and the smallest in the northern and eastern Baltic Sea. </a:t>
            </a:r>
            <a:r>
              <a:rPr lang="pl-PL" dirty="0">
                <a:solidFill>
                  <a:srgbClr val="FFFFFF"/>
                </a:solidFill>
                <a:latin typeface="Avenir Next LT Pro Light"/>
              </a:rPr>
              <a:t>The f</a:t>
            </a:r>
            <a:r>
              <a:rPr lang="en" dirty="0">
                <a:solidFill>
                  <a:srgbClr val="FFFFFF"/>
                </a:solidFill>
                <a:latin typeface="Avenir Next LT Pro Light"/>
              </a:rPr>
              <a:t>orecast changes will be uniform throughout the year. The predicted changes in the salinity of sea waters result from the predicted changes in the river runoff. It is forecast to increase from a few to a dozen or so percent in the entire catchment area.</a:t>
            </a:r>
            <a:endParaRPr lang="pl-PL" dirty="0">
              <a:solidFill>
                <a:srgbClr val="FFFFFF"/>
              </a:solidFill>
              <a:latin typeface="Avenir Next LT Pro Light"/>
            </a:endParaRPr>
          </a:p>
        </p:txBody>
      </p:sp>
    </p:spTree>
    <p:extLst>
      <p:ext uri="{BB962C8B-B14F-4D97-AF65-F5344CB8AC3E}">
        <p14:creationId xmlns:p14="http://schemas.microsoft.com/office/powerpoint/2010/main" val="1658811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góra, odległość&#10;&#10;Opis wygenerowany automatycznie">
            <a:extLst>
              <a:ext uri="{FF2B5EF4-FFF2-40B4-BE49-F238E27FC236}">
                <a16:creationId xmlns:a16="http://schemas.microsoft.com/office/drawing/2014/main" id="{207D52C5-E8E0-4A3B-AD9A-3E3014BB226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6119" r="11414" b="1"/>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2" name="Freeform: Shape 11">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Symbol zastępczy zawartości 2">
            <a:extLst>
              <a:ext uri="{FF2B5EF4-FFF2-40B4-BE49-F238E27FC236}">
                <a16:creationId xmlns:a16="http://schemas.microsoft.com/office/drawing/2014/main" id="{7167A745-0410-A327-3A14-2BCF8CA0FC39}"/>
              </a:ext>
            </a:extLst>
          </p:cNvPr>
          <p:cNvSpPr>
            <a:spLocks noGrp="1"/>
          </p:cNvSpPr>
          <p:nvPr>
            <p:ph idx="1"/>
          </p:nvPr>
        </p:nvSpPr>
        <p:spPr>
          <a:xfrm>
            <a:off x="589472" y="1380226"/>
            <a:ext cx="5506528" cy="4974567"/>
          </a:xfrm>
        </p:spPr>
        <p:txBody>
          <a:bodyPr vert="horz" lIns="91440" tIns="45720" rIns="91440" bIns="45720" rtlCol="0" anchor="t">
            <a:normAutofit/>
          </a:bodyPr>
          <a:lstStyle/>
          <a:p>
            <a:pPr marL="0" indent="0" algn="just">
              <a:buNone/>
            </a:pPr>
            <a:r>
              <a:rPr lang="en">
                <a:solidFill>
                  <a:schemeClr val="tx2"/>
                </a:solidFill>
                <a:latin typeface="Avenir Next LT Pro Light"/>
              </a:rPr>
              <a:t>Climate change also causes milder winters, with the result that ice sheet reduction, natural protection against storm surges, is to be expected, and the shore's resistance to blurring is reduced.</a:t>
            </a:r>
            <a:endParaRPr lang="pl-PL">
              <a:solidFill>
                <a:schemeClr val="tx2"/>
              </a:solidFill>
              <a:latin typeface="Avenir Next LT Pro Light"/>
            </a:endParaRPr>
          </a:p>
        </p:txBody>
      </p:sp>
      <p:sp>
        <p:nvSpPr>
          <p:cNvPr id="5" name="pole tekstowe 4">
            <a:extLst>
              <a:ext uri="{FF2B5EF4-FFF2-40B4-BE49-F238E27FC236}">
                <a16:creationId xmlns:a16="http://schemas.microsoft.com/office/drawing/2014/main" id="{4314D4AA-9FDC-AC3C-D6D3-9280A80DEBC2}"/>
              </a:ext>
            </a:extLst>
          </p:cNvPr>
          <p:cNvSpPr txBox="1"/>
          <p:nvPr/>
        </p:nvSpPr>
        <p:spPr>
          <a:xfrm>
            <a:off x="9019337" y="6657945"/>
            <a:ext cx="317266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648387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6FC6F62-FEC6-45C4-B697-39FDA62A9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pic>
        <p:nvPicPr>
          <p:cNvPr id="4" name="Obraz 4" descr="Darmowe Zdjęcia : morze, woda, Natura, ocean, śnieg, zimno, biały, lato ...">
            <a:extLst>
              <a:ext uri="{FF2B5EF4-FFF2-40B4-BE49-F238E27FC236}">
                <a16:creationId xmlns:a16="http://schemas.microsoft.com/office/drawing/2014/main" id="{B7EFAA86-0D79-FB92-FE5E-70E283F35212}"/>
              </a:ext>
            </a:extLst>
          </p:cNvPr>
          <p:cNvPicPr>
            <a:picLocks noChangeAspect="1"/>
          </p:cNvPicPr>
          <p:nvPr/>
        </p:nvPicPr>
        <p:blipFill rotWithShape="1">
          <a:blip r:embed="rId2"/>
          <a:srcRect l="14899" r="27888" b="2"/>
          <a:stretch/>
        </p:blipFill>
        <p:spPr>
          <a:xfrm>
            <a:off x="762000" y="762001"/>
            <a:ext cx="4572000" cy="5334000"/>
          </a:xfrm>
          <a:prstGeom prst="rect">
            <a:avLst/>
          </a:prstGeom>
        </p:spPr>
      </p:pic>
      <p:grpSp>
        <p:nvGrpSpPr>
          <p:cNvPr id="13" name="Group 12">
            <a:extLst>
              <a:ext uri="{FF2B5EF4-FFF2-40B4-BE49-F238E27FC236}">
                <a16:creationId xmlns:a16="http://schemas.microsoft.com/office/drawing/2014/main" id="{F8D7210F-BCFD-46C1-9A2C-3717368B1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14" name="Freeform: Shape 13">
              <a:extLst>
                <a:ext uri="{FF2B5EF4-FFF2-40B4-BE49-F238E27FC236}">
                  <a16:creationId xmlns:a16="http://schemas.microsoft.com/office/drawing/2014/main" id="{2C96BB9F-FD85-4689-A888-9A5AA0A14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15" name="Freeform: Shape 14">
              <a:extLst>
                <a:ext uri="{FF2B5EF4-FFF2-40B4-BE49-F238E27FC236}">
                  <a16:creationId xmlns:a16="http://schemas.microsoft.com/office/drawing/2014/main" id="{78545FC7-27EF-4BF9-A88F-35F089DF6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3" name="Symbol zastępczy zawartości 2">
            <a:extLst>
              <a:ext uri="{FF2B5EF4-FFF2-40B4-BE49-F238E27FC236}">
                <a16:creationId xmlns:a16="http://schemas.microsoft.com/office/drawing/2014/main" id="{B8ABFC48-E0A6-4DCC-A195-F2BDD86D5B2C}"/>
              </a:ext>
            </a:extLst>
          </p:cNvPr>
          <p:cNvSpPr>
            <a:spLocks noGrp="1"/>
          </p:cNvSpPr>
          <p:nvPr>
            <p:ph idx="1"/>
          </p:nvPr>
        </p:nvSpPr>
        <p:spPr>
          <a:xfrm>
            <a:off x="5894718" y="1006415"/>
            <a:ext cx="5995357" cy="5334001"/>
          </a:xfrm>
        </p:spPr>
        <p:txBody>
          <a:bodyPr vert="horz" lIns="91440" tIns="45720" rIns="91440" bIns="45720" rtlCol="0" anchor="t">
            <a:noAutofit/>
          </a:bodyPr>
          <a:lstStyle/>
          <a:p>
            <a:pPr marL="0" indent="0" algn="just">
              <a:lnSpc>
                <a:spcPct val="115000"/>
              </a:lnSpc>
              <a:buNone/>
            </a:pPr>
            <a:r>
              <a:rPr lang="en" sz="2400" dirty="0">
                <a:solidFill>
                  <a:schemeClr val="tx2"/>
                </a:solidFill>
                <a:latin typeface="Avenir Next LT Pro Light"/>
              </a:rPr>
              <a:t>Mathematical models show that, in general, almost the entire catchment area of ​​the sea is experiencing a renewed climate change and a shortening of its duration. This is only a general trend, which does not exclude the occurrence of years with extreme conditions</a:t>
            </a:r>
            <a:r>
              <a:rPr lang="pl-PL" sz="2400" dirty="0">
                <a:solidFill>
                  <a:schemeClr val="tx2"/>
                </a:solidFill>
                <a:latin typeface="Avenir Next LT Pro Light"/>
              </a:rPr>
              <a:t>.</a:t>
            </a:r>
            <a:r>
              <a:rPr lang="en" sz="2400" dirty="0">
                <a:solidFill>
                  <a:schemeClr val="tx2"/>
                </a:solidFill>
                <a:latin typeface="Avenir Next LT Pro Light"/>
              </a:rPr>
              <a:t> </a:t>
            </a:r>
            <a:r>
              <a:rPr lang="pl-PL" sz="2400" dirty="0">
                <a:solidFill>
                  <a:schemeClr val="tx1"/>
                </a:solidFill>
                <a:ea typeface="+mn-lt"/>
                <a:cs typeface="+mn-lt"/>
              </a:rPr>
              <a:t>T</a:t>
            </a:r>
            <a:r>
              <a:rPr lang="en" sz="2400" dirty="0">
                <a:solidFill>
                  <a:schemeClr val="tx1"/>
                </a:solidFill>
                <a:ea typeface="+mn-lt"/>
                <a:cs typeface="+mn-lt"/>
              </a:rPr>
              <a:t>hanks to this, we will collect a huge amount of data of protecting snowy climates.</a:t>
            </a:r>
            <a:r>
              <a:rPr lang="en" sz="2400" dirty="0">
                <a:solidFill>
                  <a:schemeClr val="tx2"/>
                </a:solidFill>
                <a:ea typeface="+mn-lt"/>
                <a:cs typeface="+mn-lt"/>
              </a:rPr>
              <a:t> </a:t>
            </a:r>
            <a:r>
              <a:rPr lang="pl-PL" sz="2400" dirty="0">
                <a:solidFill>
                  <a:schemeClr val="tx2"/>
                </a:solidFill>
                <a:ea typeface="+mn-lt"/>
                <a:cs typeface="+mn-lt"/>
              </a:rPr>
              <a:t>I</a:t>
            </a:r>
            <a:r>
              <a:rPr lang="en" sz="2400" dirty="0">
                <a:solidFill>
                  <a:schemeClr val="tx2"/>
                </a:solidFill>
                <a:ea typeface="+mn-lt"/>
                <a:cs typeface="+mn-lt"/>
              </a:rPr>
              <a:t>n the south snow ice sheet can melt by as much as 75%.</a:t>
            </a:r>
          </a:p>
        </p:txBody>
      </p:sp>
    </p:spTree>
    <p:extLst>
      <p:ext uri="{BB962C8B-B14F-4D97-AF65-F5344CB8AC3E}">
        <p14:creationId xmlns:p14="http://schemas.microsoft.com/office/powerpoint/2010/main" val="4669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3">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5">
            <a:extLst>
              <a:ext uri="{FF2B5EF4-FFF2-40B4-BE49-F238E27FC236}">
                <a16:creationId xmlns:a16="http://schemas.microsoft.com/office/drawing/2014/main" id="{A1F6F945-08BE-4D33-9FAA-86D383E8D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578823" cy="6028256"/>
          </a:xfrm>
          <a:custGeom>
            <a:avLst/>
            <a:gdLst>
              <a:gd name="connsiteX0" fmla="*/ 0 w 5578823"/>
              <a:gd name="connsiteY0" fmla="*/ 0 h 6028256"/>
              <a:gd name="connsiteX1" fmla="*/ 3897606 w 5578823"/>
              <a:gd name="connsiteY1" fmla="*/ 0 h 6028256"/>
              <a:gd name="connsiteX2" fmla="*/ 4274232 w 5578823"/>
              <a:gd name="connsiteY2" fmla="*/ 360545 h 6028256"/>
              <a:gd name="connsiteX3" fmla="*/ 4673934 w 5578823"/>
              <a:gd name="connsiteY3" fmla="*/ 738354 h 6028256"/>
              <a:gd name="connsiteX4" fmla="*/ 5421862 w 5578823"/>
              <a:gd name="connsiteY4" fmla="*/ 1773839 h 6028256"/>
              <a:gd name="connsiteX5" fmla="*/ 5469198 w 5578823"/>
              <a:gd name="connsiteY5" fmla="*/ 3329255 h 6028256"/>
              <a:gd name="connsiteX6" fmla="*/ 4741546 w 5578823"/>
              <a:gd name="connsiteY6" fmla="*/ 4877588 h 6028256"/>
              <a:gd name="connsiteX7" fmla="*/ 1325600 w 5578823"/>
              <a:gd name="connsiteY7" fmla="*/ 5980388 h 6028256"/>
              <a:gd name="connsiteX8" fmla="*/ 137593 w 5578823"/>
              <a:gd name="connsiteY8" fmla="*/ 5804042 h 6028256"/>
              <a:gd name="connsiteX9" fmla="*/ 0 w 5578823"/>
              <a:gd name="connsiteY9" fmla="*/ 5760161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27">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Symbol zastępczy zawartości 2">
            <a:extLst>
              <a:ext uri="{FF2B5EF4-FFF2-40B4-BE49-F238E27FC236}">
                <a16:creationId xmlns:a16="http://schemas.microsoft.com/office/drawing/2014/main" id="{E9C9E2A5-9C40-AC76-AF36-AA64976EECC5}"/>
              </a:ext>
            </a:extLst>
          </p:cNvPr>
          <p:cNvSpPr>
            <a:spLocks noGrp="1"/>
          </p:cNvSpPr>
          <p:nvPr>
            <p:ph idx="1"/>
          </p:nvPr>
        </p:nvSpPr>
        <p:spPr>
          <a:xfrm>
            <a:off x="5822831" y="1164567"/>
            <a:ext cx="5995358" cy="4514491"/>
          </a:xfrm>
        </p:spPr>
        <p:txBody>
          <a:bodyPr vert="horz" lIns="91440" tIns="45720" rIns="91440" bIns="45720" rtlCol="0" anchor="t">
            <a:noAutofit/>
          </a:bodyPr>
          <a:lstStyle/>
          <a:p>
            <a:pPr marL="0" indent="0" algn="just">
              <a:lnSpc>
                <a:spcPct val="115000"/>
              </a:lnSpc>
              <a:buNone/>
            </a:pPr>
            <a:r>
              <a:rPr lang="en" sz="2400">
                <a:solidFill>
                  <a:schemeClr val="tx2"/>
                </a:solidFill>
                <a:latin typeface="Avenir Next LT Pro Light"/>
              </a:rPr>
              <a:t>One of the best known effects of climate change is the rise in sea and ocean levels due to melting ice sheets. Forecasts of the size of the Baltic Sea level rise in the 21st century vary greatly, depending on the modeling approach, level of confidence and uncertainty. The values ​​given by specialists vary between 0.6 and 1.1 m. It is worth noting here that the rise in sea level is partially compensated by isostatic movements of the earth's crust.</a:t>
            </a:r>
            <a:endParaRPr lang="pl-PL" sz="2400">
              <a:solidFill>
                <a:schemeClr val="tx2"/>
              </a:solidFill>
              <a:latin typeface="Avenir Next LT Pro Light"/>
            </a:endParaRPr>
          </a:p>
        </p:txBody>
      </p:sp>
      <p:sp>
        <p:nvSpPr>
          <p:cNvPr id="2" name="Tytuł 1">
            <a:extLst>
              <a:ext uri="{FF2B5EF4-FFF2-40B4-BE49-F238E27FC236}">
                <a16:creationId xmlns:a16="http://schemas.microsoft.com/office/drawing/2014/main" id="{82EAF13F-D4C6-4F99-883E-F79BC4586980}"/>
              </a:ext>
            </a:extLst>
          </p:cNvPr>
          <p:cNvSpPr>
            <a:spLocks noGrp="1"/>
          </p:cNvSpPr>
          <p:nvPr>
            <p:ph type="title"/>
          </p:nvPr>
        </p:nvSpPr>
        <p:spPr>
          <a:xfrm>
            <a:off x="373811" y="1610264"/>
            <a:ext cx="5334000" cy="1524000"/>
          </a:xfrm>
        </p:spPr>
        <p:txBody>
          <a:bodyPr>
            <a:normAutofit/>
          </a:bodyPr>
          <a:lstStyle/>
          <a:p>
            <a:r>
              <a:rPr lang="pl-PL"/>
              <a:t>The </a:t>
            </a:r>
            <a:r>
              <a:rPr lang="pl-PL" err="1"/>
              <a:t>effects</a:t>
            </a:r>
            <a:r>
              <a:rPr lang="pl-PL"/>
              <a:t> of </a:t>
            </a:r>
            <a:r>
              <a:rPr lang="pl-PL" err="1"/>
              <a:t>climate</a:t>
            </a:r>
            <a:r>
              <a:rPr lang="pl-PL"/>
              <a:t> </a:t>
            </a:r>
            <a:r>
              <a:rPr lang="pl-PL" err="1"/>
              <a:t>change</a:t>
            </a:r>
            <a:r>
              <a:rPr lang="pl-PL"/>
              <a:t>...</a:t>
            </a:r>
          </a:p>
        </p:txBody>
      </p:sp>
    </p:spTree>
    <p:extLst>
      <p:ext uri="{BB962C8B-B14F-4D97-AF65-F5344CB8AC3E}">
        <p14:creationId xmlns:p14="http://schemas.microsoft.com/office/powerpoint/2010/main" val="1875261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Darmowe Zdjęcia : morze, woda, Struktura, Podwodny, Zielony, Rafa ...">
            <a:extLst>
              <a:ext uri="{FF2B5EF4-FFF2-40B4-BE49-F238E27FC236}">
                <a16:creationId xmlns:a16="http://schemas.microsoft.com/office/drawing/2014/main" id="{76BA1D61-300B-9D4A-D17E-E6C68A5BD7BD}"/>
              </a:ext>
            </a:extLst>
          </p:cNvPr>
          <p:cNvPicPr>
            <a:picLocks noChangeAspect="1"/>
          </p:cNvPicPr>
          <p:nvPr/>
        </p:nvPicPr>
        <p:blipFill rotWithShape="1">
          <a:blip r:embed="rId2"/>
          <a:srcRect l="21838" r="26106"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4" name="Freeform: Shape 10">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Symbol zastępczy zawartości 2">
            <a:extLst>
              <a:ext uri="{FF2B5EF4-FFF2-40B4-BE49-F238E27FC236}">
                <a16:creationId xmlns:a16="http://schemas.microsoft.com/office/drawing/2014/main" id="{05A111A3-697D-3F60-FB94-B346FA47AD96}"/>
              </a:ext>
            </a:extLst>
          </p:cNvPr>
          <p:cNvSpPr>
            <a:spLocks noGrp="1"/>
          </p:cNvSpPr>
          <p:nvPr>
            <p:ph idx="1"/>
          </p:nvPr>
        </p:nvSpPr>
        <p:spPr>
          <a:xfrm>
            <a:off x="5865963" y="1710906"/>
            <a:ext cx="6225395" cy="4586377"/>
          </a:xfrm>
        </p:spPr>
        <p:txBody>
          <a:bodyPr vert="horz" lIns="91440" tIns="45720" rIns="91440" bIns="45720" rtlCol="0" anchor="t">
            <a:noAutofit/>
          </a:bodyPr>
          <a:lstStyle/>
          <a:p>
            <a:pPr algn="just">
              <a:lnSpc>
                <a:spcPct val="115000"/>
              </a:lnSpc>
            </a:pPr>
            <a:r>
              <a:rPr lang="en" sz="2000">
                <a:solidFill>
                  <a:schemeClr val="tx2"/>
                </a:solidFill>
                <a:latin typeface="Avenir Next LT Pro Light"/>
              </a:rPr>
              <a:t>One of the basic factors having a direct impact on the functioning of organisms is temperature. Temperature increase may affect the species structure of organisms inhabiting the Baltic Sea. Climate change may be favoring the displacement of cold-water organisms by warm-water species. </a:t>
            </a:r>
            <a:endParaRPr lang="pl-PL" sz="2000">
              <a:solidFill>
                <a:schemeClr val="tx2"/>
              </a:solidFill>
              <a:latin typeface="Avenir Next LT Pro Light"/>
            </a:endParaRPr>
          </a:p>
          <a:p>
            <a:pPr algn="just">
              <a:lnSpc>
                <a:spcPct val="114999"/>
              </a:lnSpc>
            </a:pPr>
            <a:r>
              <a:rPr lang="en" sz="2000">
                <a:solidFill>
                  <a:schemeClr val="tx2"/>
                </a:solidFill>
                <a:latin typeface="Avenir Next LT Pro Light"/>
              </a:rPr>
              <a:t>The impact of humans on the Baltic Sea in many cases may exacerbate the adverse impact of changing climatic conditions. This, of course, applies to the aforementioned supply of nutrients. However, it is also worth paying attention to overfishing. In this way, man contributes to the reduction of biodiversity.</a:t>
            </a:r>
            <a:endParaRPr lang="pl-PL" sz="2000">
              <a:solidFill>
                <a:schemeClr val="tx2"/>
              </a:solidFill>
              <a:latin typeface="Avenir Next LT Pro Light"/>
            </a:endParaRPr>
          </a:p>
        </p:txBody>
      </p:sp>
      <p:sp>
        <p:nvSpPr>
          <p:cNvPr id="2" name="Tytuł 1">
            <a:extLst>
              <a:ext uri="{FF2B5EF4-FFF2-40B4-BE49-F238E27FC236}">
                <a16:creationId xmlns:a16="http://schemas.microsoft.com/office/drawing/2014/main" id="{9BE2E047-D961-8B80-CD98-7F3A6341232B}"/>
              </a:ext>
            </a:extLst>
          </p:cNvPr>
          <p:cNvSpPr>
            <a:spLocks noGrp="1"/>
          </p:cNvSpPr>
          <p:nvPr>
            <p:ph type="title"/>
          </p:nvPr>
        </p:nvSpPr>
        <p:spPr>
          <a:xfrm>
            <a:off x="6096000" y="158151"/>
            <a:ext cx="5779698" cy="1552755"/>
          </a:xfrm>
        </p:spPr>
        <p:txBody>
          <a:bodyPr>
            <a:normAutofit/>
          </a:bodyPr>
          <a:lstStyle/>
          <a:p>
            <a:r>
              <a:rPr lang="en" sz="4000">
                <a:latin typeface="Sitka Subheading"/>
              </a:rPr>
              <a:t>Impact of changes on biodiversity ...</a:t>
            </a:r>
            <a:endParaRPr lang="pl-PL" sz="4000">
              <a:latin typeface="Sitka Subheading"/>
            </a:endParaRPr>
          </a:p>
        </p:txBody>
      </p:sp>
    </p:spTree>
    <p:extLst>
      <p:ext uri="{BB962C8B-B14F-4D97-AF65-F5344CB8AC3E}">
        <p14:creationId xmlns:p14="http://schemas.microsoft.com/office/powerpoint/2010/main" val="3045538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A13B60C-56B1-46B4-98A6-1482A52E7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1865" y="-31864"/>
            <a:ext cx="4785362" cy="4849091"/>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30" name="Freeform: Shape 29">
            <a:extLst>
              <a:ext uri="{FF2B5EF4-FFF2-40B4-BE49-F238E27FC236}">
                <a16:creationId xmlns:a16="http://schemas.microsoft.com/office/drawing/2014/main" id="{F024A8E9-062E-406A-BE10-CED280011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341352" y="-341351"/>
            <a:ext cx="4651297" cy="533400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ytuł 1">
            <a:extLst>
              <a:ext uri="{FF2B5EF4-FFF2-40B4-BE49-F238E27FC236}">
                <a16:creationId xmlns:a16="http://schemas.microsoft.com/office/drawing/2014/main" id="{88F86DB1-4A69-575C-0BA4-A01D8D34AF5B}"/>
              </a:ext>
            </a:extLst>
          </p:cNvPr>
          <p:cNvSpPr>
            <a:spLocks noGrp="1"/>
          </p:cNvSpPr>
          <p:nvPr>
            <p:ph type="title"/>
          </p:nvPr>
        </p:nvSpPr>
        <p:spPr>
          <a:xfrm>
            <a:off x="761999" y="762000"/>
            <a:ext cx="3048001" cy="2286000"/>
          </a:xfrm>
        </p:spPr>
        <p:txBody>
          <a:bodyPr anchor="b">
            <a:normAutofit/>
          </a:bodyPr>
          <a:lstStyle/>
          <a:p>
            <a:r>
              <a:rPr lang="pl-PL" sz="3200">
                <a:solidFill>
                  <a:srgbClr val="FFFFFF"/>
                </a:solidFill>
              </a:rPr>
              <a:t>What will you learn from this presentation?</a:t>
            </a:r>
          </a:p>
        </p:txBody>
      </p:sp>
      <p:graphicFrame>
        <p:nvGraphicFramePr>
          <p:cNvPr id="4" name="Diagram 4">
            <a:extLst>
              <a:ext uri="{FF2B5EF4-FFF2-40B4-BE49-F238E27FC236}">
                <a16:creationId xmlns:a16="http://schemas.microsoft.com/office/drawing/2014/main" id="{A981E239-8488-7CC4-BD73-4DC424D6F420}"/>
              </a:ext>
            </a:extLst>
          </p:cNvPr>
          <p:cNvGraphicFramePr>
            <a:graphicFrameLocks noGrp="1"/>
          </p:cNvGraphicFramePr>
          <p:nvPr>
            <p:ph idx="1"/>
            <p:extLst>
              <p:ext uri="{D42A27DB-BD31-4B8C-83A1-F6EECF244321}">
                <p14:modId xmlns:p14="http://schemas.microsoft.com/office/powerpoint/2010/main" val="4012116601"/>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727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CFBE37-1247-8617-B157-137C8B8BB2B8}"/>
              </a:ext>
            </a:extLst>
          </p:cNvPr>
          <p:cNvSpPr>
            <a:spLocks noGrp="1"/>
          </p:cNvSpPr>
          <p:nvPr>
            <p:ph type="ctrTitle"/>
          </p:nvPr>
        </p:nvSpPr>
        <p:spPr>
          <a:xfrm>
            <a:off x="762000" y="1092679"/>
            <a:ext cx="10668000" cy="2286000"/>
          </a:xfrm>
        </p:spPr>
        <p:txBody>
          <a:bodyPr>
            <a:normAutofit fontScale="90000"/>
          </a:bodyPr>
          <a:lstStyle/>
          <a:p>
            <a:br>
              <a:rPr lang="en-US" sz="8000"/>
            </a:br>
            <a:r>
              <a:rPr lang="pl-PL" sz="9600" err="1">
                <a:ea typeface="+mj-lt"/>
                <a:cs typeface="+mj-lt"/>
              </a:rPr>
              <a:t>Summary</a:t>
            </a:r>
            <a:endParaRPr lang="pl-PL" sz="9600" err="1"/>
          </a:p>
        </p:txBody>
      </p:sp>
      <p:sp>
        <p:nvSpPr>
          <p:cNvPr id="3" name="Podtytuł 2">
            <a:extLst>
              <a:ext uri="{FF2B5EF4-FFF2-40B4-BE49-F238E27FC236}">
                <a16:creationId xmlns:a16="http://schemas.microsoft.com/office/drawing/2014/main" id="{A7F49AFD-0196-2565-6EE3-0A3A69E3CEFA}"/>
              </a:ext>
            </a:extLst>
          </p:cNvPr>
          <p:cNvSpPr>
            <a:spLocks noGrp="1"/>
          </p:cNvSpPr>
          <p:nvPr>
            <p:ph type="subTitle" idx="1"/>
          </p:nvPr>
        </p:nvSpPr>
        <p:spPr>
          <a:xfrm>
            <a:off x="948906" y="3709357"/>
            <a:ext cx="10668000" cy="1524000"/>
          </a:xfrm>
        </p:spPr>
        <p:txBody>
          <a:bodyPr vert="horz" lIns="91440" tIns="45720" rIns="91440" bIns="45720" rtlCol="0" anchor="t">
            <a:normAutofit/>
          </a:bodyPr>
          <a:lstStyle/>
          <a:p>
            <a:r>
              <a:rPr lang="en" sz="3200">
                <a:solidFill>
                  <a:schemeClr val="tx2"/>
                </a:solidFill>
                <a:latin typeface="Avenir Next LT Pro Light"/>
              </a:rPr>
              <a:t>what will happen in the future...</a:t>
            </a:r>
            <a:endParaRPr lang="pl-PL" sz="3200">
              <a:solidFill>
                <a:schemeClr val="tx2"/>
              </a:solidFill>
              <a:latin typeface="Avenir Next LT Pro Light"/>
            </a:endParaRPr>
          </a:p>
        </p:txBody>
      </p:sp>
    </p:spTree>
    <p:extLst>
      <p:ext uri="{BB962C8B-B14F-4D97-AF65-F5344CB8AC3E}">
        <p14:creationId xmlns:p14="http://schemas.microsoft.com/office/powerpoint/2010/main" val="3786327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7733DA8-1BFC-4737-831B-54DCFE42D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6"/>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62D9E70-65A0-4037-A241-F8682A81C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 y="1040564"/>
            <a:ext cx="4337539" cy="5817436"/>
          </a:xfrm>
          <a:custGeom>
            <a:avLst/>
            <a:gdLst>
              <a:gd name="connsiteX0" fmla="*/ 1162193 w 4337539"/>
              <a:gd name="connsiteY0" fmla="*/ 710 h 5817436"/>
              <a:gd name="connsiteX1" fmla="*/ 1585945 w 4337539"/>
              <a:gd name="connsiteY1" fmla="*/ 47742 h 5817436"/>
              <a:gd name="connsiteX2" fmla="*/ 2955874 w 4337539"/>
              <a:gd name="connsiteY2" fmla="*/ 845238 h 5817436"/>
              <a:gd name="connsiteX3" fmla="*/ 3985793 w 4337539"/>
              <a:gd name="connsiteY3" fmla="*/ 2263621 h 5817436"/>
              <a:gd name="connsiteX4" fmla="*/ 3471030 w 4337539"/>
              <a:gd name="connsiteY4" fmla="*/ 5609583 h 5817436"/>
              <a:gd name="connsiteX5" fmla="*/ 3330983 w 4337539"/>
              <a:gd name="connsiteY5" fmla="*/ 5817436 h 5817436"/>
              <a:gd name="connsiteX6" fmla="*/ 0 w 4337539"/>
              <a:gd name="connsiteY6" fmla="*/ 5817436 h 5817436"/>
              <a:gd name="connsiteX7" fmla="*/ 0 w 4337539"/>
              <a:gd name="connsiteY7" fmla="*/ 181400 h 5817436"/>
              <a:gd name="connsiteX8" fmla="*/ 365311 w 4337539"/>
              <a:gd name="connsiteY8" fmla="*/ 94304 h 5817436"/>
              <a:gd name="connsiteX9" fmla="*/ 1162193 w 4337539"/>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7539" h="5817436">
                <a:moveTo>
                  <a:pt x="1162193" y="710"/>
                </a:moveTo>
                <a:cubicBezTo>
                  <a:pt x="1309881" y="4175"/>
                  <a:pt x="1450916" y="20264"/>
                  <a:pt x="1585945" y="47742"/>
                </a:cubicBezTo>
                <a:cubicBezTo>
                  <a:pt x="2125847" y="157580"/>
                  <a:pt x="2569194" y="449669"/>
                  <a:pt x="2955874" y="845238"/>
                </a:cubicBezTo>
                <a:cubicBezTo>
                  <a:pt x="3342552" y="1240809"/>
                  <a:pt x="3672563" y="1739861"/>
                  <a:pt x="3985793" y="2263621"/>
                </a:cubicBezTo>
                <a:cubicBezTo>
                  <a:pt x="4713945" y="3480830"/>
                  <a:pt x="4197469" y="4515211"/>
                  <a:pt x="3471030" y="5609583"/>
                </a:cubicBezTo>
                <a:lnTo>
                  <a:pt x="3330983" y="5817436"/>
                </a:lnTo>
                <a:lnTo>
                  <a:pt x="0" y="5817436"/>
                </a:lnTo>
                <a:lnTo>
                  <a:pt x="0" y="181400"/>
                </a:lnTo>
                <a:lnTo>
                  <a:pt x="365311" y="94304"/>
                </a:lnTo>
                <a:cubicBezTo>
                  <a:pt x="651420" y="24227"/>
                  <a:pt x="916047" y="-5064"/>
                  <a:pt x="1162193" y="71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63165769-7A47-4E0F-825D-AF1179DF6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17358">
            <a:off x="-800363" y="946220"/>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4" name="Obraz 4" descr="Obraz zawierający podłoże, mięczak, bezkręgowce, zewnętrzne&#10;&#10;Opis wygenerowany automatycznie">
            <a:extLst>
              <a:ext uri="{FF2B5EF4-FFF2-40B4-BE49-F238E27FC236}">
                <a16:creationId xmlns:a16="http://schemas.microsoft.com/office/drawing/2014/main" id="{C1AC0415-7754-04D9-2796-B63E8033FEB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7387" y="2825750"/>
            <a:ext cx="3810000" cy="2730500"/>
          </a:xfrm>
          <a:prstGeom prst="rect">
            <a:avLst/>
          </a:prstGeom>
        </p:spPr>
      </p:pic>
      <p:sp>
        <p:nvSpPr>
          <p:cNvPr id="3" name="Symbol zastępczy zawartości 2">
            <a:extLst>
              <a:ext uri="{FF2B5EF4-FFF2-40B4-BE49-F238E27FC236}">
                <a16:creationId xmlns:a16="http://schemas.microsoft.com/office/drawing/2014/main" id="{A0FE4A14-06B8-96C4-658E-D0A5D9DC1DDC}"/>
              </a:ext>
            </a:extLst>
          </p:cNvPr>
          <p:cNvSpPr>
            <a:spLocks noGrp="1"/>
          </p:cNvSpPr>
          <p:nvPr>
            <p:ph idx="1"/>
          </p:nvPr>
        </p:nvSpPr>
        <p:spPr>
          <a:xfrm>
            <a:off x="4917977" y="531962"/>
            <a:ext cx="7000852" cy="5779698"/>
          </a:xfrm>
        </p:spPr>
        <p:txBody>
          <a:bodyPr vert="horz" lIns="91440" tIns="45720" rIns="91440" bIns="45720" rtlCol="0" anchor="t">
            <a:noAutofit/>
          </a:bodyPr>
          <a:lstStyle/>
          <a:p>
            <a:pPr marL="0" indent="0" algn="just">
              <a:lnSpc>
                <a:spcPct val="115000"/>
              </a:lnSpc>
              <a:buNone/>
            </a:pPr>
            <a:r>
              <a:rPr lang="en" sz="2400" dirty="0">
                <a:solidFill>
                  <a:schemeClr val="tx2"/>
                </a:solidFill>
                <a:latin typeface="Avenir Next LT Pro Light"/>
              </a:rPr>
              <a:t>The models showed that before 2100 the salinity of the Baltic Sea would drop and its temperature would rise as a consequence of rising air temperatures and rainfall. Warmer air will reduce the oxygen content in water, and thus progressive eutrophication. Changes in salinity, in turn, will see species on the verge of extinction disappear, leading to a decline in biodiversity.
One example is the blue mussel, which cannot survive in an environment with less salinity than </a:t>
            </a:r>
            <a:r>
              <a:rPr lang="pl-PL" sz="2400" dirty="0" err="1">
                <a:solidFill>
                  <a:schemeClr val="tx2"/>
                </a:solidFill>
                <a:latin typeface="Avenir Next LT Pro Light"/>
              </a:rPr>
              <a:t>there</a:t>
            </a:r>
            <a:r>
              <a:rPr lang="en" sz="2400" dirty="0">
                <a:solidFill>
                  <a:schemeClr val="tx2"/>
                </a:solidFill>
                <a:latin typeface="Avenir Next LT Pro Light"/>
              </a:rPr>
              <a:t> currently exists in the northern part of the Baltic Sea.</a:t>
            </a:r>
            <a:endParaRPr lang="pl-PL" sz="2400" dirty="0">
              <a:solidFill>
                <a:schemeClr val="tx2"/>
              </a:solidFill>
              <a:latin typeface="Avenir Next LT Pro Light"/>
            </a:endParaRPr>
          </a:p>
        </p:txBody>
      </p:sp>
      <p:sp>
        <p:nvSpPr>
          <p:cNvPr id="5" name="pole tekstowe 4">
            <a:extLst>
              <a:ext uri="{FF2B5EF4-FFF2-40B4-BE49-F238E27FC236}">
                <a16:creationId xmlns:a16="http://schemas.microsoft.com/office/drawing/2014/main" id="{55DFCFB7-4270-71CE-FB99-D2096C69E47D}"/>
              </a:ext>
            </a:extLst>
          </p:cNvPr>
          <p:cNvSpPr txBox="1"/>
          <p:nvPr/>
        </p:nvSpPr>
        <p:spPr>
          <a:xfrm>
            <a:off x="1252056" y="5356195"/>
            <a:ext cx="331533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864783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341FF4-2C2E-2837-A0B3-4D78A1A39E5C}"/>
              </a:ext>
            </a:extLst>
          </p:cNvPr>
          <p:cNvSpPr>
            <a:spLocks noGrp="1"/>
          </p:cNvSpPr>
          <p:nvPr>
            <p:ph type="title"/>
          </p:nvPr>
        </p:nvSpPr>
        <p:spPr>
          <a:xfrm>
            <a:off x="1524000" y="2666999"/>
            <a:ext cx="9144000" cy="1524000"/>
          </a:xfrm>
        </p:spPr>
        <p:txBody>
          <a:bodyPr>
            <a:normAutofit/>
          </a:bodyPr>
          <a:lstStyle/>
          <a:p>
            <a:r>
              <a:rPr lang="en" sz="5400">
                <a:latin typeface="Sitka Subheading"/>
              </a:rPr>
              <a:t>Thank you for your attention</a:t>
            </a:r>
            <a:endParaRPr lang="pl-PL" sz="5400">
              <a:latin typeface="Sitka Subheading"/>
            </a:endParaRPr>
          </a:p>
        </p:txBody>
      </p:sp>
      <p:sp>
        <p:nvSpPr>
          <p:cNvPr id="3" name="Symbol zastępczy zawartości 2">
            <a:extLst>
              <a:ext uri="{FF2B5EF4-FFF2-40B4-BE49-F238E27FC236}">
                <a16:creationId xmlns:a16="http://schemas.microsoft.com/office/drawing/2014/main" id="{6572DE70-BA33-6925-7037-B5B3D8681BC5}"/>
              </a:ext>
            </a:extLst>
          </p:cNvPr>
          <p:cNvSpPr>
            <a:spLocks noGrp="1"/>
          </p:cNvSpPr>
          <p:nvPr>
            <p:ph idx="1"/>
          </p:nvPr>
        </p:nvSpPr>
        <p:spPr>
          <a:xfrm>
            <a:off x="7436068" y="4926723"/>
            <a:ext cx="4755932" cy="1190497"/>
          </a:xfrm>
        </p:spPr>
        <p:txBody>
          <a:bodyPr vert="horz" lIns="91440" tIns="45720" rIns="91440" bIns="45720" rtlCol="0" anchor="t">
            <a:normAutofit fontScale="92500"/>
          </a:bodyPr>
          <a:lstStyle/>
          <a:p>
            <a:pPr marL="0" indent="0">
              <a:buNone/>
            </a:pPr>
            <a:r>
              <a:rPr lang="en" sz="2200">
                <a:latin typeface="Sitka Subheading"/>
              </a:rPr>
              <a:t>Presentation made by: </a:t>
            </a:r>
            <a:endParaRPr lang="pl-PL" sz="2200">
              <a:solidFill>
                <a:srgbClr val="FFFFFF">
                  <a:alpha val="70000"/>
                </a:srgbClr>
              </a:solidFill>
              <a:latin typeface="Sitka Subheading"/>
            </a:endParaRPr>
          </a:p>
          <a:p>
            <a:pPr marL="0" indent="0">
              <a:buNone/>
            </a:pPr>
            <a:r>
              <a:rPr lang="en" sz="2200">
                <a:latin typeface="Sitka Subheading"/>
              </a:rPr>
              <a:t>Aleksandra Kłos, Konrad Chmielewski</a:t>
            </a:r>
            <a:endParaRPr lang="pl-PL" sz="2200">
              <a:solidFill>
                <a:srgbClr val="FFFFFF">
                  <a:alpha val="70000"/>
                </a:srgbClr>
              </a:solidFill>
              <a:latin typeface="Sitka Subheading"/>
            </a:endParaRPr>
          </a:p>
        </p:txBody>
      </p:sp>
    </p:spTree>
    <p:extLst>
      <p:ext uri="{BB962C8B-B14F-4D97-AF65-F5344CB8AC3E}">
        <p14:creationId xmlns:p14="http://schemas.microsoft.com/office/powerpoint/2010/main" val="941553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C7164A-4EC0-2185-F3EB-43A98B07E56B}"/>
              </a:ext>
            </a:extLst>
          </p:cNvPr>
          <p:cNvSpPr>
            <a:spLocks noGrp="1"/>
          </p:cNvSpPr>
          <p:nvPr>
            <p:ph type="title"/>
          </p:nvPr>
        </p:nvSpPr>
        <p:spPr/>
        <p:txBody>
          <a:bodyPr/>
          <a:lstStyle/>
          <a:p>
            <a:pPr algn="ctr"/>
            <a:br>
              <a:rPr lang="en-US"/>
            </a:br>
            <a:r>
              <a:rPr lang="pl-PL" err="1">
                <a:ea typeface="+mj-lt"/>
                <a:cs typeface="+mj-lt"/>
              </a:rPr>
              <a:t>Bibliography</a:t>
            </a:r>
            <a:endParaRPr lang="pl-PL" err="1"/>
          </a:p>
        </p:txBody>
      </p:sp>
      <p:sp>
        <p:nvSpPr>
          <p:cNvPr id="3" name="Symbol zastępczy zawartości 2">
            <a:extLst>
              <a:ext uri="{FF2B5EF4-FFF2-40B4-BE49-F238E27FC236}">
                <a16:creationId xmlns:a16="http://schemas.microsoft.com/office/drawing/2014/main" id="{E020B3E6-FB42-1870-D7BB-8FC8C1768539}"/>
              </a:ext>
            </a:extLst>
          </p:cNvPr>
          <p:cNvSpPr>
            <a:spLocks noGrp="1"/>
          </p:cNvSpPr>
          <p:nvPr>
            <p:ph idx="1"/>
          </p:nvPr>
        </p:nvSpPr>
        <p:spPr/>
        <p:txBody>
          <a:bodyPr vert="horz" lIns="91440" tIns="45720" rIns="91440" bIns="45720" rtlCol="0" anchor="t">
            <a:normAutofit fontScale="62500" lnSpcReduction="20000"/>
          </a:bodyPr>
          <a:lstStyle/>
          <a:p>
            <a:r>
              <a:rPr lang="pl-PL">
                <a:ea typeface="+mn-lt"/>
                <a:cs typeface="+mn-lt"/>
                <a:hlinkClick r:id="rId2"/>
              </a:rPr>
              <a:t>https://klimada2.ios.gov.pl/baltyk-a-zmiany-klimatu/</a:t>
            </a:r>
            <a:endParaRPr lang="pl-PL">
              <a:solidFill>
                <a:srgbClr val="FFFFFF">
                  <a:alpha val="70000"/>
                </a:srgbClr>
              </a:solidFill>
              <a:ea typeface="+mn-lt"/>
              <a:cs typeface="+mn-lt"/>
            </a:endParaRPr>
          </a:p>
          <a:p>
            <a:r>
              <a:rPr lang="pl-PL">
                <a:solidFill>
                  <a:srgbClr val="FFFFFF">
                    <a:alpha val="70000"/>
                  </a:srgbClr>
                </a:solidFill>
                <a:hlinkClick r:id="rId3"/>
              </a:rPr>
              <a:t>https://www.clientearth.org</a:t>
            </a:r>
            <a:endParaRPr lang="pl-PL">
              <a:solidFill>
                <a:srgbClr val="FFFFFF">
                  <a:alpha val="70000"/>
                </a:srgbClr>
              </a:solidFill>
            </a:endParaRPr>
          </a:p>
          <a:p>
            <a:r>
              <a:rPr lang="pl-PL">
                <a:solidFill>
                  <a:srgbClr val="FFFFFF">
                    <a:alpha val="70000"/>
                  </a:srgbClr>
                </a:solidFill>
                <a:hlinkClick r:id="rId4"/>
              </a:rPr>
              <a:t>https://climateknowledgeportal.worldbank.org</a:t>
            </a:r>
            <a:endParaRPr lang="pl-PL">
              <a:solidFill>
                <a:srgbClr val="FFFFFF">
                  <a:alpha val="70000"/>
                </a:srgbClr>
              </a:solidFill>
            </a:endParaRPr>
          </a:p>
          <a:p>
            <a:r>
              <a:rPr lang="pl-PL">
                <a:ea typeface="+mn-lt"/>
                <a:cs typeface="+mn-lt"/>
                <a:hlinkClick r:id="rId5"/>
              </a:rPr>
              <a:t>https://www.wwf.pl/aktualnosci/zmiana-klimatu-srodowisko-morskie-i-rybolowstwo</a:t>
            </a:r>
            <a:endParaRPr lang="pl-PL">
              <a:ea typeface="+mn-lt"/>
              <a:cs typeface="+mn-lt"/>
            </a:endParaRPr>
          </a:p>
          <a:p>
            <a:r>
              <a:rPr lang="pl-PL">
                <a:ea typeface="+mn-lt"/>
                <a:cs typeface="+mn-lt"/>
                <a:hlinkClick r:id="rId6"/>
              </a:rPr>
              <a:t>https://www.eea.europa.eu/pl/sygna142y/sygnaly-2015/artykuly/zmiany-klimatu-a-morza</a:t>
            </a:r>
            <a:endParaRPr lang="pl-PL">
              <a:solidFill>
                <a:srgbClr val="FFFFFF">
                  <a:alpha val="70000"/>
                </a:srgbClr>
              </a:solidFill>
            </a:endParaRPr>
          </a:p>
          <a:p>
            <a:r>
              <a:rPr lang="pl-PL" err="1">
                <a:latin typeface="Avenir Next LT Pro Light"/>
                <a:ea typeface="+mn-lt"/>
                <a:cs typeface="+mn-lt"/>
              </a:rPr>
              <a:t>own</a:t>
            </a:r>
            <a:r>
              <a:rPr lang="pl-PL">
                <a:latin typeface="Avenir Next LT Pro Light"/>
                <a:ea typeface="+mn-lt"/>
                <a:cs typeface="+mn-lt"/>
              </a:rPr>
              <a:t> </a:t>
            </a:r>
            <a:r>
              <a:rPr lang="pl-PL" err="1">
                <a:latin typeface="Avenir Next LT Pro Light"/>
                <a:ea typeface="+mn-lt"/>
                <a:cs typeface="+mn-lt"/>
              </a:rPr>
              <a:t>knowledge</a:t>
            </a:r>
            <a:endParaRPr lang="pl-PL">
              <a:solidFill>
                <a:srgbClr val="FFFFFF">
                  <a:alpha val="70000"/>
                </a:srgbClr>
              </a:solidFill>
              <a:latin typeface="Avenir Next LT Pro Light"/>
              <a:ea typeface="+mn-lt"/>
              <a:cs typeface="+mn-lt"/>
            </a:endParaRPr>
          </a:p>
          <a:p>
            <a:pPr marL="0" indent="0">
              <a:buNone/>
            </a:pPr>
            <a:endParaRPr lang="pl-PL">
              <a:solidFill>
                <a:srgbClr val="FFFFFF">
                  <a:alpha val="70000"/>
                </a:srgbClr>
              </a:solidFill>
              <a:latin typeface="Avenir Next LT Pro Light"/>
              <a:ea typeface="+mn-lt"/>
              <a:cs typeface="+mn-lt"/>
            </a:endParaRPr>
          </a:p>
          <a:p>
            <a:r>
              <a:rPr lang="en">
                <a:latin typeface="Avenir Next LT Pro Light"/>
                <a:ea typeface="+mn-lt"/>
                <a:cs typeface="+mn-lt"/>
              </a:rPr>
              <a:t>all photos are licensed under Creative Commons</a:t>
            </a:r>
            <a:endParaRPr lang="pl-PL">
              <a:solidFill>
                <a:srgbClr val="FFFFFF">
                  <a:alpha val="70000"/>
                </a:srgbClr>
              </a:solidFill>
              <a:latin typeface="Avenir Next LT Pro Light"/>
              <a:ea typeface="+mn-lt"/>
              <a:cs typeface="+mn-lt"/>
            </a:endParaRPr>
          </a:p>
          <a:p>
            <a:endParaRPr lang="pl-PL">
              <a:solidFill>
                <a:srgbClr val="FFFFFF">
                  <a:alpha val="70000"/>
                </a:srgbClr>
              </a:solidFill>
              <a:ea typeface="+mn-lt"/>
              <a:cs typeface="+mn-lt"/>
            </a:endParaRPr>
          </a:p>
        </p:txBody>
      </p:sp>
    </p:spTree>
    <p:extLst>
      <p:ext uri="{BB962C8B-B14F-4D97-AF65-F5344CB8AC3E}">
        <p14:creationId xmlns:p14="http://schemas.microsoft.com/office/powerpoint/2010/main" val="1772560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Freeform: Shape 20">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32" name="Freeform: Shape 22">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33" name="Freeform: Shape 24">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34" name="Rectangle 26">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4" name="Obraz 4" descr="Obraz zawierający osoba, trzymający, ręka&#10;&#10;Opis wygenerowany automatycznie">
            <a:extLst>
              <a:ext uri="{FF2B5EF4-FFF2-40B4-BE49-F238E27FC236}">
                <a16:creationId xmlns:a16="http://schemas.microsoft.com/office/drawing/2014/main" id="{B800C508-856E-F02B-0765-71D3DEC11C7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6778" r="15000" b="-2"/>
          <a:stretch/>
        </p:blipFill>
        <p:spPr>
          <a:xfrm>
            <a:off x="5264728" y="2"/>
            <a:ext cx="6927272" cy="5330949"/>
          </a:xfrm>
          <a:custGeom>
            <a:avLst/>
            <a:gdLst/>
            <a:ahLst/>
            <a:cxnLst/>
            <a:rect l="l" t="t" r="r" b="b"/>
            <a:pathLst>
              <a:path w="6927272" h="5330949">
                <a:moveTo>
                  <a:pt x="0" y="0"/>
                </a:moveTo>
                <a:lnTo>
                  <a:pt x="6927272" y="0"/>
                </a:lnTo>
                <a:lnTo>
                  <a:pt x="6927272" y="3912793"/>
                </a:lnTo>
                <a:lnTo>
                  <a:pt x="6884989" y="4002742"/>
                </a:lnTo>
                <a:cubicBezTo>
                  <a:pt x="6799406" y="4174873"/>
                  <a:pt x="6702812" y="4339578"/>
                  <a:pt x="6592028" y="4494163"/>
                </a:cubicBezTo>
                <a:cubicBezTo>
                  <a:pt x="5802121" y="5596640"/>
                  <a:pt x="4821632" y="5380883"/>
                  <a:pt x="3742808" y="5122218"/>
                </a:cubicBezTo>
                <a:cubicBezTo>
                  <a:pt x="2131653" y="4735722"/>
                  <a:pt x="759367" y="4191689"/>
                  <a:pt x="326623" y="2148182"/>
                </a:cubicBezTo>
                <a:cubicBezTo>
                  <a:pt x="186907" y="1488770"/>
                  <a:pt x="67840" y="834043"/>
                  <a:pt x="13721" y="201231"/>
                </a:cubicBezTo>
                <a:close/>
              </a:path>
            </a:pathLst>
          </a:custGeom>
        </p:spPr>
      </p:pic>
      <p:sp>
        <p:nvSpPr>
          <p:cNvPr id="35" name="Freeform: Shape 28">
            <a:extLst>
              <a:ext uri="{FF2B5EF4-FFF2-40B4-BE49-F238E27FC236}">
                <a16:creationId xmlns:a16="http://schemas.microsoft.com/office/drawing/2014/main" id="{A9896C11-F8DF-437A-B349-8AFD602D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791199" y="-1219198"/>
            <a:ext cx="5181601" cy="76200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ytuł 1">
            <a:extLst>
              <a:ext uri="{FF2B5EF4-FFF2-40B4-BE49-F238E27FC236}">
                <a16:creationId xmlns:a16="http://schemas.microsoft.com/office/drawing/2014/main" id="{363ECC48-F22E-CB9D-DD5E-19005881231E}"/>
              </a:ext>
            </a:extLst>
          </p:cNvPr>
          <p:cNvSpPr>
            <a:spLocks noGrp="1"/>
          </p:cNvSpPr>
          <p:nvPr>
            <p:ph type="title"/>
          </p:nvPr>
        </p:nvSpPr>
        <p:spPr>
          <a:xfrm>
            <a:off x="762000" y="1524000"/>
            <a:ext cx="4572000" cy="2286000"/>
          </a:xfrm>
        </p:spPr>
        <p:txBody>
          <a:bodyPr vert="horz" lIns="91440" tIns="45720" rIns="91440" bIns="45720" rtlCol="0" anchor="b">
            <a:normAutofit/>
          </a:bodyPr>
          <a:lstStyle/>
          <a:p>
            <a:r>
              <a:rPr lang="en-US" kern="1200">
                <a:solidFill>
                  <a:schemeClr val="tx1"/>
                </a:solidFill>
                <a:latin typeface="+mj-lt"/>
                <a:ea typeface="+mj-ea"/>
                <a:cs typeface="+mj-cs"/>
              </a:rPr>
              <a:t>What is the warming mechanism?</a:t>
            </a:r>
          </a:p>
        </p:txBody>
      </p:sp>
      <p:sp>
        <p:nvSpPr>
          <p:cNvPr id="5" name="pole tekstowe 4">
            <a:extLst>
              <a:ext uri="{FF2B5EF4-FFF2-40B4-BE49-F238E27FC236}">
                <a16:creationId xmlns:a16="http://schemas.microsoft.com/office/drawing/2014/main" id="{82A52C97-D50F-DF99-8E3B-19EB1DB1E731}"/>
              </a:ext>
            </a:extLst>
          </p:cNvPr>
          <p:cNvSpPr txBox="1"/>
          <p:nvPr/>
        </p:nvSpPr>
        <p:spPr>
          <a:xfrm>
            <a:off x="9019337" y="6657945"/>
            <a:ext cx="317266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34427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1">
            <a:extLst>
              <a:ext uri="{FF2B5EF4-FFF2-40B4-BE49-F238E27FC236}">
                <a16:creationId xmlns:a16="http://schemas.microsoft.com/office/drawing/2014/main" id="{2DA93B86-C7AF-5BC8-DB31-E03B93560FF9}"/>
              </a:ext>
            </a:extLst>
          </p:cNvPr>
          <p:cNvGraphicFramePr>
            <a:graphicFrameLocks noGrp="1"/>
          </p:cNvGraphicFramePr>
          <p:nvPr>
            <p:ph idx="1"/>
            <p:extLst>
              <p:ext uri="{D42A27DB-BD31-4B8C-83A1-F6EECF244321}">
                <p14:modId xmlns:p14="http://schemas.microsoft.com/office/powerpoint/2010/main" val="2346388817"/>
              </p:ext>
            </p:extLst>
          </p:nvPr>
        </p:nvGraphicFramePr>
        <p:xfrm>
          <a:off x="-2631056" y="2"/>
          <a:ext cx="16835886" cy="6808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ytuł 1">
            <a:extLst>
              <a:ext uri="{FF2B5EF4-FFF2-40B4-BE49-F238E27FC236}">
                <a16:creationId xmlns:a16="http://schemas.microsoft.com/office/drawing/2014/main" id="{147685F6-0376-DDD0-F239-E3D7CF4DA912}"/>
              </a:ext>
            </a:extLst>
          </p:cNvPr>
          <p:cNvSpPr>
            <a:spLocks noGrp="1"/>
          </p:cNvSpPr>
          <p:nvPr>
            <p:ph type="title"/>
          </p:nvPr>
        </p:nvSpPr>
        <p:spPr>
          <a:xfrm>
            <a:off x="1667773" y="2573548"/>
            <a:ext cx="2774832" cy="1710905"/>
          </a:xfrm>
        </p:spPr>
        <p:txBody>
          <a:bodyPr>
            <a:normAutofit fontScale="90000"/>
          </a:bodyPr>
          <a:lstStyle/>
          <a:p>
            <a:r>
              <a:rPr lang="en-US"/>
              <a:t>The most important greenhouse gases</a:t>
            </a:r>
            <a:endParaRPr lang="pl-PL"/>
          </a:p>
        </p:txBody>
      </p:sp>
    </p:spTree>
    <p:extLst>
      <p:ext uri="{BB962C8B-B14F-4D97-AF65-F5344CB8AC3E}">
        <p14:creationId xmlns:p14="http://schemas.microsoft.com/office/powerpoint/2010/main" val="1609283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8" name="Freeform: Shape 661">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689" name="Freeform: Shape 663">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690" name="Freeform: Shape 665">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691" name="Rectangle 667">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92" name="Rectangle 669">
            <a:extLst>
              <a:ext uri="{FF2B5EF4-FFF2-40B4-BE49-F238E27FC236}">
                <a16:creationId xmlns:a16="http://schemas.microsoft.com/office/drawing/2014/main" id="{5E698B96-C345-4CAB-9657-02BD17A19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Freeform: Shape 671">
            <a:extLst>
              <a:ext uri="{FF2B5EF4-FFF2-40B4-BE49-F238E27FC236}">
                <a16:creationId xmlns:a16="http://schemas.microsoft.com/office/drawing/2014/main" id="{A90EB1ED-CF74-44C2-853E-6177E160A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694" name="Group 673">
            <a:extLst>
              <a:ext uri="{FF2B5EF4-FFF2-40B4-BE49-F238E27FC236}">
                <a16:creationId xmlns:a16="http://schemas.microsoft.com/office/drawing/2014/main" id="{57743230-5CA1-4096-8FEF-2A1530D8D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829359"/>
            <a:ext cx="4333874" cy="1028642"/>
            <a:chOff x="7153921" y="5829359"/>
            <a:chExt cx="5038078" cy="1028642"/>
          </a:xfrm>
        </p:grpSpPr>
        <p:sp>
          <p:nvSpPr>
            <p:cNvPr id="695" name="Freeform: Shape 674">
              <a:extLst>
                <a:ext uri="{FF2B5EF4-FFF2-40B4-BE49-F238E27FC236}">
                  <a16:creationId xmlns:a16="http://schemas.microsoft.com/office/drawing/2014/main" id="{CEAD3ABE-E984-4D7B-ADC3-7D4D38C97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5"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676" name="Freeform: Shape 675">
              <a:extLst>
                <a:ext uri="{FF2B5EF4-FFF2-40B4-BE49-F238E27FC236}">
                  <a16:creationId xmlns:a16="http://schemas.microsoft.com/office/drawing/2014/main" id="{B18AFE34-D405-4581-A4CC-02072A132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639" name="pole tekstowe 638">
            <a:extLst>
              <a:ext uri="{FF2B5EF4-FFF2-40B4-BE49-F238E27FC236}">
                <a16:creationId xmlns:a16="http://schemas.microsoft.com/office/drawing/2014/main" id="{4F223E6E-11BB-F53A-D911-41E17976ACF8}"/>
              </a:ext>
            </a:extLst>
          </p:cNvPr>
          <p:cNvSpPr txBox="1"/>
          <p:nvPr/>
        </p:nvSpPr>
        <p:spPr>
          <a:xfrm>
            <a:off x="718751" y="762000"/>
            <a:ext cx="3598808" cy="22860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endParaRPr lang="en-US" sz="3200">
              <a:solidFill>
                <a:srgbClr val="FFFFFF"/>
              </a:solidFill>
              <a:latin typeface="+mj-lt"/>
              <a:ea typeface="+mj-ea"/>
              <a:cs typeface="+mj-cs"/>
            </a:endParaRPr>
          </a:p>
        </p:txBody>
      </p:sp>
      <p:graphicFrame>
        <p:nvGraphicFramePr>
          <p:cNvPr id="4" name="Diagram 4">
            <a:extLst>
              <a:ext uri="{FF2B5EF4-FFF2-40B4-BE49-F238E27FC236}">
                <a16:creationId xmlns:a16="http://schemas.microsoft.com/office/drawing/2014/main" id="{630F0F4A-878D-4965-C568-84ABBF76ACF3}"/>
              </a:ext>
            </a:extLst>
          </p:cNvPr>
          <p:cNvGraphicFramePr>
            <a:graphicFrameLocks noGrp="1"/>
          </p:cNvGraphicFramePr>
          <p:nvPr>
            <p:ph idx="1"/>
            <p:extLst>
              <p:ext uri="{D42A27DB-BD31-4B8C-83A1-F6EECF244321}">
                <p14:modId xmlns:p14="http://schemas.microsoft.com/office/powerpoint/2010/main" val="3509997829"/>
              </p:ext>
            </p:extLst>
          </p:nvPr>
        </p:nvGraphicFramePr>
        <p:xfrm>
          <a:off x="2904226" y="1145537"/>
          <a:ext cx="6858000" cy="4562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5" name="Strzałka: zakrzywiona w lewo 594">
            <a:extLst>
              <a:ext uri="{FF2B5EF4-FFF2-40B4-BE49-F238E27FC236}">
                <a16:creationId xmlns:a16="http://schemas.microsoft.com/office/drawing/2014/main" id="{7C6F2A4A-8BFA-1BC2-3290-05B9888E49AE}"/>
              </a:ext>
            </a:extLst>
          </p:cNvPr>
          <p:cNvSpPr/>
          <p:nvPr/>
        </p:nvSpPr>
        <p:spPr>
          <a:xfrm>
            <a:off x="9812510" y="1957383"/>
            <a:ext cx="733245" cy="12220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596" name="Strzałka: zakrzywiona w lewo 595">
            <a:extLst>
              <a:ext uri="{FF2B5EF4-FFF2-40B4-BE49-F238E27FC236}">
                <a16:creationId xmlns:a16="http://schemas.microsoft.com/office/drawing/2014/main" id="{886D756D-0648-BC40-676B-894163F2A2B4}"/>
              </a:ext>
            </a:extLst>
          </p:cNvPr>
          <p:cNvSpPr/>
          <p:nvPr/>
        </p:nvSpPr>
        <p:spPr>
          <a:xfrm>
            <a:off x="9812509" y="3697042"/>
            <a:ext cx="733245" cy="12220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Tree>
    <p:extLst>
      <p:ext uri="{BB962C8B-B14F-4D97-AF65-F5344CB8AC3E}">
        <p14:creationId xmlns:p14="http://schemas.microsoft.com/office/powerpoint/2010/main" val="505645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3E7275-497F-8D4B-F219-01FFC60FECE1}"/>
              </a:ext>
            </a:extLst>
          </p:cNvPr>
          <p:cNvSpPr>
            <a:spLocks noGrp="1"/>
          </p:cNvSpPr>
          <p:nvPr>
            <p:ph type="ctrTitle"/>
          </p:nvPr>
        </p:nvSpPr>
        <p:spPr>
          <a:xfrm>
            <a:off x="762000" y="2286000"/>
            <a:ext cx="10668000" cy="2286000"/>
          </a:xfrm>
        </p:spPr>
        <p:txBody>
          <a:bodyPr/>
          <a:lstStyle/>
          <a:p>
            <a:r>
              <a:rPr lang="en-US" sz="6600"/>
              <a:t>The importance of the </a:t>
            </a:r>
            <a:br>
              <a:rPr lang="en-US" sz="6600"/>
            </a:br>
            <a:r>
              <a:rPr lang="en-US" sz="6600"/>
              <a:t>megatrend</a:t>
            </a:r>
            <a:endParaRPr lang="pl-PL" sz="6600"/>
          </a:p>
        </p:txBody>
      </p:sp>
    </p:spTree>
    <p:extLst>
      <p:ext uri="{BB962C8B-B14F-4D97-AF65-F5344CB8AC3E}">
        <p14:creationId xmlns:p14="http://schemas.microsoft.com/office/powerpoint/2010/main" val="2021447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2">
            <a:extLst>
              <a:ext uri="{FF2B5EF4-FFF2-40B4-BE49-F238E27FC236}">
                <a16:creationId xmlns:a16="http://schemas.microsoft.com/office/drawing/2014/main" id="{D8A93FA5-457A-2445-9AF1-C83A2EE25FA4}"/>
              </a:ext>
            </a:extLst>
          </p:cNvPr>
          <p:cNvGraphicFramePr>
            <a:graphicFrameLocks noGrp="1"/>
          </p:cNvGraphicFramePr>
          <p:nvPr>
            <p:ph idx="1"/>
            <p:extLst>
              <p:ext uri="{D42A27DB-BD31-4B8C-83A1-F6EECF244321}">
                <p14:modId xmlns:p14="http://schemas.microsoft.com/office/powerpoint/2010/main" val="3369110881"/>
              </p:ext>
            </p:extLst>
          </p:nvPr>
        </p:nvGraphicFramePr>
        <p:xfrm>
          <a:off x="761999" y="1107056"/>
          <a:ext cx="10668000" cy="381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Strzałka: zakrzywiona w górę 20">
            <a:extLst>
              <a:ext uri="{FF2B5EF4-FFF2-40B4-BE49-F238E27FC236}">
                <a16:creationId xmlns:a16="http://schemas.microsoft.com/office/drawing/2014/main" id="{74A32A6A-0EE4-9CB1-BF9C-B90AB217AB8A}"/>
              </a:ext>
            </a:extLst>
          </p:cNvPr>
          <p:cNvSpPr/>
          <p:nvPr/>
        </p:nvSpPr>
        <p:spPr>
          <a:xfrm>
            <a:off x="4898451" y="4932296"/>
            <a:ext cx="2688565" cy="73324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Tree>
    <p:extLst>
      <p:ext uri="{BB962C8B-B14F-4D97-AF65-F5344CB8AC3E}">
        <p14:creationId xmlns:p14="http://schemas.microsoft.com/office/powerpoint/2010/main" val="2199211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DBE77F-28EF-B8F7-4A54-78D3C102E87C}"/>
              </a:ext>
            </a:extLst>
          </p:cNvPr>
          <p:cNvSpPr>
            <a:spLocks noGrp="1"/>
          </p:cNvSpPr>
          <p:nvPr>
            <p:ph type="title"/>
          </p:nvPr>
        </p:nvSpPr>
        <p:spPr>
          <a:xfrm>
            <a:off x="762000" y="581891"/>
            <a:ext cx="10668000" cy="1524000"/>
          </a:xfrm>
        </p:spPr>
        <p:txBody>
          <a:bodyPr/>
          <a:lstStyle/>
          <a:p>
            <a:pPr algn="ctr"/>
            <a:r>
              <a:rPr lang="pl-PL"/>
              <a:t>We </a:t>
            </a:r>
            <a:r>
              <a:rPr lang="pl-PL" err="1"/>
              <a:t>divide</a:t>
            </a:r>
            <a:r>
              <a:rPr lang="pl-PL"/>
              <a:t> </a:t>
            </a:r>
            <a:r>
              <a:rPr lang="pl-PL" err="1"/>
              <a:t>megatrends</a:t>
            </a:r>
            <a:r>
              <a:rPr lang="pl-PL"/>
              <a:t> </a:t>
            </a:r>
            <a:r>
              <a:rPr lang="pl-PL" err="1"/>
              <a:t>into</a:t>
            </a:r>
            <a:r>
              <a:rPr lang="pl-PL"/>
              <a:t>:</a:t>
            </a:r>
          </a:p>
        </p:txBody>
      </p:sp>
      <p:graphicFrame>
        <p:nvGraphicFramePr>
          <p:cNvPr id="4" name="Diagram 4">
            <a:extLst>
              <a:ext uri="{FF2B5EF4-FFF2-40B4-BE49-F238E27FC236}">
                <a16:creationId xmlns:a16="http://schemas.microsoft.com/office/drawing/2014/main" id="{72BCF393-3075-94BF-219E-753BB0D9CC77}"/>
              </a:ext>
            </a:extLst>
          </p:cNvPr>
          <p:cNvGraphicFramePr>
            <a:graphicFrameLocks noGrp="1"/>
          </p:cNvGraphicFramePr>
          <p:nvPr>
            <p:ph idx="1"/>
          </p:nvPr>
        </p:nvGraphicFramePr>
        <p:xfrm>
          <a:off x="762000" y="2286000"/>
          <a:ext cx="10668000" cy="3817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16" name="Łącznik prosty ze strzałką 215">
            <a:extLst>
              <a:ext uri="{FF2B5EF4-FFF2-40B4-BE49-F238E27FC236}">
                <a16:creationId xmlns:a16="http://schemas.microsoft.com/office/drawing/2014/main" id="{FD490D74-65B7-186E-9F55-B47685475120}"/>
              </a:ext>
            </a:extLst>
          </p:cNvPr>
          <p:cNvCxnSpPr/>
          <p:nvPr/>
        </p:nvCxnSpPr>
        <p:spPr>
          <a:xfrm flipH="1">
            <a:off x="2660074" y="1780311"/>
            <a:ext cx="1427017" cy="803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7" name="Łącznik prosty ze strzałką 216">
            <a:extLst>
              <a:ext uri="{FF2B5EF4-FFF2-40B4-BE49-F238E27FC236}">
                <a16:creationId xmlns:a16="http://schemas.microsoft.com/office/drawing/2014/main" id="{100DB384-3C93-0986-9907-C21D88A4EF50}"/>
              </a:ext>
            </a:extLst>
          </p:cNvPr>
          <p:cNvCxnSpPr>
            <a:cxnSpLocks/>
          </p:cNvCxnSpPr>
          <p:nvPr/>
        </p:nvCxnSpPr>
        <p:spPr>
          <a:xfrm>
            <a:off x="5805053" y="1724892"/>
            <a:ext cx="2" cy="720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8" name="Łącznik prosty ze strzałką 217">
            <a:extLst>
              <a:ext uri="{FF2B5EF4-FFF2-40B4-BE49-F238E27FC236}">
                <a16:creationId xmlns:a16="http://schemas.microsoft.com/office/drawing/2014/main" id="{C96983EE-40CC-184C-D9B9-09F502F8F7B9}"/>
              </a:ext>
            </a:extLst>
          </p:cNvPr>
          <p:cNvCxnSpPr>
            <a:cxnSpLocks/>
          </p:cNvCxnSpPr>
          <p:nvPr/>
        </p:nvCxnSpPr>
        <p:spPr>
          <a:xfrm>
            <a:off x="8340436" y="1780310"/>
            <a:ext cx="1482437" cy="817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720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CD6B59-BB76-575D-C089-70930F0C621F}"/>
              </a:ext>
            </a:extLst>
          </p:cNvPr>
          <p:cNvSpPr>
            <a:spLocks noGrp="1"/>
          </p:cNvSpPr>
          <p:nvPr>
            <p:ph type="title"/>
          </p:nvPr>
        </p:nvSpPr>
        <p:spPr>
          <a:xfrm>
            <a:off x="762000" y="-55418"/>
            <a:ext cx="10668000" cy="1524000"/>
          </a:xfrm>
        </p:spPr>
        <p:txBody>
          <a:bodyPr/>
          <a:lstStyle/>
          <a:p>
            <a:pPr algn="ctr"/>
            <a:r>
              <a:rPr lang="pl-PL"/>
              <a:t>Poland in the face of the megatrend</a:t>
            </a:r>
          </a:p>
        </p:txBody>
      </p:sp>
      <p:graphicFrame>
        <p:nvGraphicFramePr>
          <p:cNvPr id="327" name="Diagram 327">
            <a:extLst>
              <a:ext uri="{FF2B5EF4-FFF2-40B4-BE49-F238E27FC236}">
                <a16:creationId xmlns:a16="http://schemas.microsoft.com/office/drawing/2014/main" id="{1D400654-0AEF-4A69-1080-55A4C2C88679}"/>
              </a:ext>
            </a:extLst>
          </p:cNvPr>
          <p:cNvGraphicFramePr/>
          <p:nvPr>
            <p:extLst>
              <p:ext uri="{D42A27DB-BD31-4B8C-83A1-F6EECF244321}">
                <p14:modId xmlns:p14="http://schemas.microsoft.com/office/powerpoint/2010/main" val="44770008"/>
              </p:ext>
            </p:extLst>
          </p:nvPr>
        </p:nvGraphicFramePr>
        <p:xfrm>
          <a:off x="831273" y="2653146"/>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5" name="Symbol zastępczy zawartości 334">
            <a:extLst>
              <a:ext uri="{FF2B5EF4-FFF2-40B4-BE49-F238E27FC236}">
                <a16:creationId xmlns:a16="http://schemas.microsoft.com/office/drawing/2014/main" id="{0190E2DC-1BCC-9FB5-EE7D-81CA4F78D84D}"/>
              </a:ext>
            </a:extLst>
          </p:cNvPr>
          <p:cNvSpPr>
            <a:spLocks noGrp="1"/>
          </p:cNvSpPr>
          <p:nvPr>
            <p:ph idx="1"/>
          </p:nvPr>
        </p:nvSpPr>
        <p:spPr>
          <a:xfrm>
            <a:off x="1177637" y="1717963"/>
            <a:ext cx="5001492" cy="728519"/>
          </a:xfrm>
        </p:spPr>
        <p:txBody>
          <a:bodyPr vert="horz" lIns="91440" tIns="45720" rIns="91440" bIns="45720" rtlCol="0" anchor="t">
            <a:noAutofit/>
          </a:bodyPr>
          <a:lstStyle/>
          <a:p>
            <a:pPr marL="0" indent="0">
              <a:buNone/>
            </a:pPr>
            <a:r>
              <a:rPr lang="pl-PL" sz="3400" err="1">
                <a:solidFill>
                  <a:srgbClr val="FFFFFF">
                    <a:alpha val="70000"/>
                  </a:srgbClr>
                </a:solidFill>
              </a:rPr>
              <a:t>Intensifying</a:t>
            </a:r>
            <a:r>
              <a:rPr lang="pl-PL" sz="3400">
                <a:solidFill>
                  <a:srgbClr val="FFFFFF">
                    <a:alpha val="70000"/>
                  </a:srgbClr>
                </a:solidFill>
              </a:rPr>
              <a:t> </a:t>
            </a:r>
            <a:r>
              <a:rPr lang="pl-PL" sz="3400" err="1">
                <a:solidFill>
                  <a:srgbClr val="FFFFFF">
                    <a:alpha val="70000"/>
                  </a:srgbClr>
                </a:solidFill>
              </a:rPr>
              <a:t>extreme</a:t>
            </a:r>
            <a:r>
              <a:rPr lang="pl-PL" sz="3400">
                <a:solidFill>
                  <a:srgbClr val="FFFFFF">
                    <a:alpha val="70000"/>
                  </a:srgbClr>
                </a:solidFill>
              </a:rPr>
              <a:t> </a:t>
            </a:r>
            <a:r>
              <a:rPr lang="pl-PL" sz="3400" err="1">
                <a:solidFill>
                  <a:srgbClr val="FFFFFF">
                    <a:alpha val="70000"/>
                  </a:srgbClr>
                </a:solidFill>
              </a:rPr>
              <a:t>weather</a:t>
            </a:r>
            <a:r>
              <a:rPr lang="pl-PL" sz="3400">
                <a:solidFill>
                  <a:srgbClr val="FFFFFF">
                    <a:alpha val="70000"/>
                  </a:srgbClr>
                </a:solidFill>
              </a:rPr>
              <a:t> </a:t>
            </a:r>
            <a:r>
              <a:rPr lang="pl-PL" sz="3400" err="1">
                <a:solidFill>
                  <a:srgbClr val="FFFFFF">
                    <a:alpha val="70000"/>
                  </a:srgbClr>
                </a:solidFill>
              </a:rPr>
              <a:t>phenomena</a:t>
            </a:r>
            <a:endParaRPr lang="pl-PL" sz="3400">
              <a:solidFill>
                <a:srgbClr val="FFFFFF">
                  <a:alpha val="70000"/>
                </a:srgbClr>
              </a:solidFill>
            </a:endParaRPr>
          </a:p>
        </p:txBody>
      </p:sp>
      <p:graphicFrame>
        <p:nvGraphicFramePr>
          <p:cNvPr id="516" name="Diagram 516">
            <a:extLst>
              <a:ext uri="{FF2B5EF4-FFF2-40B4-BE49-F238E27FC236}">
                <a16:creationId xmlns:a16="http://schemas.microsoft.com/office/drawing/2014/main" id="{BF386C49-4EAC-40E4-508F-B0A5AEB674A4}"/>
              </a:ext>
            </a:extLst>
          </p:cNvPr>
          <p:cNvGraphicFramePr/>
          <p:nvPr>
            <p:extLst>
              <p:ext uri="{D42A27DB-BD31-4B8C-83A1-F6EECF244321}">
                <p14:modId xmlns:p14="http://schemas.microsoft.com/office/powerpoint/2010/main" val="4058746938"/>
              </p:ext>
            </p:extLst>
          </p:nvPr>
        </p:nvGraphicFramePr>
        <p:xfrm>
          <a:off x="4779820" y="1641764"/>
          <a:ext cx="5680363" cy="48213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63" name="Diagram 1663">
            <a:extLst>
              <a:ext uri="{FF2B5EF4-FFF2-40B4-BE49-F238E27FC236}">
                <a16:creationId xmlns:a16="http://schemas.microsoft.com/office/drawing/2014/main" id="{9D1B2CBF-1F2C-5784-13A7-7E43E5068A55}"/>
              </a:ext>
            </a:extLst>
          </p:cNvPr>
          <p:cNvGraphicFramePr/>
          <p:nvPr>
            <p:extLst>
              <p:ext uri="{D42A27DB-BD31-4B8C-83A1-F6EECF244321}">
                <p14:modId xmlns:p14="http://schemas.microsoft.com/office/powerpoint/2010/main" val="789791799"/>
              </p:ext>
            </p:extLst>
          </p:nvPr>
        </p:nvGraphicFramePr>
        <p:xfrm>
          <a:off x="8174180" y="1946563"/>
          <a:ext cx="5167746" cy="47659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497" name="pole tekstowe 2496">
            <a:extLst>
              <a:ext uri="{FF2B5EF4-FFF2-40B4-BE49-F238E27FC236}">
                <a16:creationId xmlns:a16="http://schemas.microsoft.com/office/drawing/2014/main" id="{87C8B7F2-9101-7474-1868-59E54597C606}"/>
              </a:ext>
            </a:extLst>
          </p:cNvPr>
          <p:cNvSpPr txBox="1"/>
          <p:nvPr/>
        </p:nvSpPr>
        <p:spPr>
          <a:xfrm>
            <a:off x="6816435" y="1080654"/>
            <a:ext cx="20089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l-PL" sz="2400" err="1"/>
              <a:t>Threats</a:t>
            </a:r>
            <a:endParaRPr lang="pl-PL" sz="2400"/>
          </a:p>
        </p:txBody>
      </p:sp>
      <p:sp>
        <p:nvSpPr>
          <p:cNvPr id="2498" name="pole tekstowe 2497">
            <a:extLst>
              <a:ext uri="{FF2B5EF4-FFF2-40B4-BE49-F238E27FC236}">
                <a16:creationId xmlns:a16="http://schemas.microsoft.com/office/drawing/2014/main" id="{A95F5F8D-ABF8-EF49-F692-AD9CE9BB965F}"/>
              </a:ext>
            </a:extLst>
          </p:cNvPr>
          <p:cNvSpPr txBox="1"/>
          <p:nvPr/>
        </p:nvSpPr>
        <p:spPr>
          <a:xfrm>
            <a:off x="9310255" y="1052944"/>
            <a:ext cx="26739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sz="2400" err="1"/>
              <a:t>Consequences</a:t>
            </a:r>
            <a:r>
              <a:rPr lang="pl-PL" sz="2400"/>
              <a:t> of </a:t>
            </a:r>
            <a:r>
              <a:rPr lang="pl-PL" sz="2400" err="1"/>
              <a:t>threats</a:t>
            </a:r>
            <a:endParaRPr lang="pl-PL" sz="2400"/>
          </a:p>
        </p:txBody>
      </p:sp>
      <p:sp>
        <p:nvSpPr>
          <p:cNvPr id="2499" name="Strzałka: zakrzywiona w dół 2498">
            <a:extLst>
              <a:ext uri="{FF2B5EF4-FFF2-40B4-BE49-F238E27FC236}">
                <a16:creationId xmlns:a16="http://schemas.microsoft.com/office/drawing/2014/main" id="{C6E0245F-F16D-B606-4276-9E1F75D29E48}"/>
              </a:ext>
            </a:extLst>
          </p:cNvPr>
          <p:cNvSpPr/>
          <p:nvPr/>
        </p:nvSpPr>
        <p:spPr>
          <a:xfrm rot="780000">
            <a:off x="8212301" y="1253471"/>
            <a:ext cx="1565564" cy="4849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Tree>
    <p:extLst>
      <p:ext uri="{BB962C8B-B14F-4D97-AF65-F5344CB8AC3E}">
        <p14:creationId xmlns:p14="http://schemas.microsoft.com/office/powerpoint/2010/main" val="2961501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0</TotalTime>
  <Words>1132</Words>
  <Application>Microsoft Office PowerPoint</Application>
  <PresentationFormat>Panoramiczny</PresentationFormat>
  <Paragraphs>77</Paragraphs>
  <Slides>23</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23</vt:i4>
      </vt:variant>
    </vt:vector>
  </HeadingPairs>
  <TitlesOfParts>
    <vt:vector size="28" baseType="lpstr">
      <vt:lpstr>Arial</vt:lpstr>
      <vt:lpstr>Avenir Next LT Pro</vt:lpstr>
      <vt:lpstr>Avenir Next LT Pro Light</vt:lpstr>
      <vt:lpstr>Sitka Subheading</vt:lpstr>
      <vt:lpstr>PebbleVTI</vt:lpstr>
      <vt:lpstr>How does climate change challenge marine life in Poland?</vt:lpstr>
      <vt:lpstr>What will you learn from this presentation?</vt:lpstr>
      <vt:lpstr>What is the warming mechanism?</vt:lpstr>
      <vt:lpstr>The most important greenhouse gases</vt:lpstr>
      <vt:lpstr>Prezentacja programu PowerPoint</vt:lpstr>
      <vt:lpstr>The importance of the  megatrend</vt:lpstr>
      <vt:lpstr>Prezentacja programu PowerPoint</vt:lpstr>
      <vt:lpstr>We divide megatrends into:</vt:lpstr>
      <vt:lpstr>Poland in the face of the megatrend</vt:lpstr>
      <vt:lpstr>How will climate change affect the marine environment in Poland?</vt:lpstr>
      <vt:lpstr>A few words about the sea, which is the northern border of Poland </vt:lpstr>
      <vt:lpstr>Prezentacja programu PowerPoint</vt:lpstr>
      <vt:lpstr>What will happen to the Baltic Sea...?</vt:lpstr>
      <vt:lpstr>Prezentacja programu PowerPoint</vt:lpstr>
      <vt:lpstr>Prezentacja programu PowerPoint</vt:lpstr>
      <vt:lpstr>Prezentacja programu PowerPoint</vt:lpstr>
      <vt:lpstr>Prezentacja programu PowerPoint</vt:lpstr>
      <vt:lpstr>The effects of climate change...</vt:lpstr>
      <vt:lpstr>Impact of changes on biodiversity ...</vt:lpstr>
      <vt:lpstr> Summary</vt:lpstr>
      <vt:lpstr>Prezentacja programu PowerPoint</vt:lpstr>
      <vt:lpstr>Thank you for your attention</vt:lpstr>
      <vt:lpstr> 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Małgorzata Malczyk</cp:lastModifiedBy>
  <cp:revision>9</cp:revision>
  <dcterms:created xsi:type="dcterms:W3CDTF">2022-10-01T11:08:36Z</dcterms:created>
  <dcterms:modified xsi:type="dcterms:W3CDTF">2022-10-20T21:21:27Z</dcterms:modified>
</cp:coreProperties>
</file>