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7" r:id="rId12"/>
    <p:sldId id="273" r:id="rId13"/>
    <p:sldId id="274" r:id="rId14"/>
    <p:sldId id="275" r:id="rId15"/>
    <p:sldId id="259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CBA2E7-88E7-4B9E-A406-EDEF24C40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2DAA39-1C0D-4D68-93E7-10D8FE8C7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51BCC2-F13A-4D87-ADD4-60B4FF00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CE851-6D05-4BD6-B442-4CDC61D87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18421A-FD79-4A51-B197-EBF5B960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822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68BC83-7909-43BF-A99F-638C7E01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9461A0-364B-4E16-BD3F-2CDDB0C13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3EB71A-73AA-4301-B660-92BCECDF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CE40D2-51B6-4F76-A9DE-96496D96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B04ED1-1017-45A3-881A-86C9D7F7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45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51641C2-8730-4A77-A470-EED3F67D3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251330-796A-4C36-A469-84D6F9AF2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146CAA-77F4-4C1E-8ADB-8ECBDD95F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3DB4D9-6017-4EFC-8E98-3E81FF54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8D99C8-1410-411C-BFC1-EF6304CD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53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B2DC83-C059-45D4-B661-ED9D95E3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39D8B2-BCEE-45A5-B68F-F954F9F40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3CDCCA-2CCA-4A84-B82E-E02E9506D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1F458DF-ADAA-44AB-862E-275CF3D8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DD46FE-D8E5-4A7C-A7D5-80094F07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587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169331-5FF8-409F-ACBF-07D63DDE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FAD22EC-FDEF-430F-98B0-BA7814DC3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8714DA-25CB-4B77-A3BF-E96B04BE2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361D47-8790-4090-ACAB-DB1C566D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B63102-2806-4147-8A33-14D318D3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465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3F495B-F6EB-4FA0-A571-974BB335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E37199-0599-4A9C-9113-876E6D76C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222B8E2-E439-408F-AE1C-17852039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542717B-EF33-4026-9236-8B3B297A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774E310-D325-4BE6-9F33-BB4EB763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992CE58-B260-4F6A-956B-4F2E2154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271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C9BBA0-2B44-4047-98F9-E7FB8249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BF3F16F-6305-49E5-AC71-771A8B5B7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5284D5F-311E-4DBA-AD0E-0A9D25FB7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08B5D38-7C0B-4A3E-AB4D-0113F25C7A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DF0D9B5-E8D9-449E-919C-5D2BB9CF8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4AA7653-67FA-42AC-9CD3-DECB2199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91AF140-0BA8-40FF-8ED9-837156739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CC23B6B-067C-4E5F-B280-C597BF78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88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2AF0C-C952-433C-8CC9-D4C3C7B1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E7439D6-27CC-48F6-AA5C-95C829467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2A147B-537D-4760-A090-FE726F4E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64BD95F-DA78-4CEF-A902-22E5F3E9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707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9C20DE0-AFC7-4709-AEEF-50357357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D031665-81D9-4B3C-A087-78F80E549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F12F7E3-4FCB-48E4-992F-FBFF8F27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34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5D8D94-D33E-4A42-BC6F-F73013D8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F72B3E-D620-4E32-963A-67333E679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C800DB1-788D-4DB9-8706-11CB72013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240C994-74D0-4FD8-875B-FAA7A954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2469F9-EBAF-4761-BDF2-AD839371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0BBF90C-8F9F-4136-A14C-755138AB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127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73E04A-EE80-439E-BAD7-5905E7F1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0793294-1A09-4C03-BA62-2D5459FE3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1F540D-F074-4E81-910D-5FD0710C6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975FDBE-2D39-4C01-845C-05F8F75B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461EA42-8919-43D2-83BE-FD6765B6D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B911236-AB82-47EF-92AD-C99AAEA2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406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8640535-97AA-41C5-949F-8B929269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F1E262-DF9E-43C4-8B0A-3A99FCE24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556F32-DA57-4AE5-BD5E-963BBDCA5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D17BE-9730-4A6D-8549-80F83F31BCC5}" type="datetimeFigureOut">
              <a:rPr lang="pl-PL" smtClean="0"/>
              <a:t>05.11.2021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271BA3-A5AF-41A9-8C0D-AD6E68A07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53C353-2AE5-4149-92A6-CABE38DB5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E79C6-372B-4BC2-A895-813536030A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289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B5DCA9-FBB5-4E8D-AFBE-145EEFEBCC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6756" y="779463"/>
            <a:ext cx="8506581" cy="1096962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4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l-PL" sz="4000" dirty="0">
                <a:solidFill>
                  <a:schemeClr val="bg1"/>
                </a:solidFill>
                <a:latin typeface="Arial Black" panose="020B0A04020102020204" pitchFamily="34" charset="0"/>
              </a:rPr>
              <a:t>Spring Weekend Haiku</a:t>
            </a:r>
            <a:br>
              <a:rPr lang="pl-PL" sz="4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pl-PL" sz="72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2119605-46AF-4E52-99EC-E8211E724F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21175" y="2239963"/>
            <a:ext cx="7870825" cy="42227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9D6423-7934-424E-93FC-0589FDEFB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7" y="3840780"/>
            <a:ext cx="2992664" cy="20437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3FE9A21-A7AE-4844-89E9-1D7E5CEED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" y="2239736"/>
            <a:ext cx="36861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0CCE0D8-E9D3-4342-9BD1-F42A836B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1" y="469406"/>
            <a:ext cx="10481569" cy="589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347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3241EE7-F125-4708-AB76-59709D5D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1153D34-AB12-467E-9918-7FF7252959E5}"/>
              </a:ext>
            </a:extLst>
          </p:cNvPr>
          <p:cNvSpPr/>
          <p:nvPr/>
        </p:nvSpPr>
        <p:spPr>
          <a:xfrm>
            <a:off x="5705336" y="738561"/>
            <a:ext cx="3206839" cy="1146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Weeks end with weekends</a:t>
            </a:r>
            <a:endParaRPr lang="pl-PL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There are no weekendends, so</a:t>
            </a:r>
            <a:endParaRPr lang="pl-PL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when do weekends end? 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6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E2B054F5-194E-45ED-B1F4-9A9DA442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223053"/>
            <a:ext cx="11175999" cy="62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2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A9DBF88-BB86-4641-A88E-63CEAABA8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6" y="351223"/>
            <a:ext cx="11165149" cy="628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22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14BC0B5-E5CC-4967-936A-C9B11BDE5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0"/>
          <a:stretch/>
        </p:blipFill>
        <p:spPr bwMode="auto">
          <a:xfrm>
            <a:off x="425634" y="714101"/>
            <a:ext cx="11340731" cy="55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21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AF4977E-8E00-496C-98AE-A1D6C91D4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3"/>
          <a:stretch/>
        </p:blipFill>
        <p:spPr bwMode="auto">
          <a:xfrm>
            <a:off x="1429307" y="363082"/>
            <a:ext cx="9525739" cy="625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57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638161F-576C-456E-9DA2-637BCD366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3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D64ECDD-B1ED-45FB-8437-E8EC58BB3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6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92B378F-60DB-42DC-ABBC-1EB72A64A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1"/>
            <a:ext cx="6858000" cy="51435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682D82E-813B-466E-AE17-CBCEC54B682D}"/>
              </a:ext>
            </a:extLst>
          </p:cNvPr>
          <p:cNvSpPr txBox="1"/>
          <p:nvPr/>
        </p:nvSpPr>
        <p:spPr>
          <a:xfrm>
            <a:off x="3693110" y="5555386"/>
            <a:ext cx="4048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spring breeze woke me up </a:t>
            </a:r>
            <a:endParaRPr lang="pl-PL" b="1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put fresh flowers on my cheeks </a:t>
            </a:r>
            <a:endParaRPr lang="pl-PL" b="1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 missed this feeling </a:t>
            </a:r>
          </a:p>
        </p:txBody>
      </p:sp>
    </p:spTree>
    <p:extLst>
      <p:ext uri="{BB962C8B-B14F-4D97-AF65-F5344CB8AC3E}">
        <p14:creationId xmlns:p14="http://schemas.microsoft.com/office/powerpoint/2010/main" val="2671753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13DCF4F-D536-4D36-982E-CD5F3E0A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61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F7F201D-32D9-4FB8-855E-C84AC66FD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12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8C928A1-588D-48D7-BA8E-B8F9FBDC5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8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4D76D5C-1C7C-4494-BF3B-FCC657A3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7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FBDB272-7165-406F-9480-D7E37649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8" y="261336"/>
            <a:ext cx="11262804" cy="633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96395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35</Words>
  <Application>Microsoft Office PowerPoint</Application>
  <PresentationFormat>Panoramiczny</PresentationFormat>
  <Paragraphs>7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Open Sans Extrabold</vt:lpstr>
      <vt:lpstr>Motyw pakietu Office</vt:lpstr>
      <vt:lpstr> Spring Weekend Haiku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Małgorzata Malczyk</dc:creator>
  <cp:lastModifiedBy>Małgorzata Malczyk</cp:lastModifiedBy>
  <cp:revision>13</cp:revision>
  <dcterms:created xsi:type="dcterms:W3CDTF">2021-04-22T05:50:49Z</dcterms:created>
  <dcterms:modified xsi:type="dcterms:W3CDTF">2021-11-05T15:20:06Z</dcterms:modified>
</cp:coreProperties>
</file>